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35" r:id="rId5"/>
    <p:sldId id="336" r:id="rId6"/>
    <p:sldId id="337" r:id="rId7"/>
    <p:sldId id="338" r:id="rId8"/>
    <p:sldId id="339" r:id="rId9"/>
    <p:sldId id="340" r:id="rId10"/>
    <p:sldId id="348" r:id="rId11"/>
    <p:sldId id="34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DE1FB-B002-4833-8D20-09B42BA3489E}" v="3" dt="2024-09-10T16:31:03.33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YwKX_P8YkU?start=1&amp;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justia.com/codes/california/2018/code-edc/title-3/division-8/part-55/chapter-3/article-1.5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0" y="960120"/>
            <a:ext cx="6888480" cy="3303270"/>
          </a:xfrm>
        </p:spPr>
        <p:txBody>
          <a:bodyPr>
            <a:normAutofit fontScale="90000"/>
          </a:bodyPr>
          <a:lstStyle/>
          <a:p>
            <a:r>
              <a:rPr lang="en-US" dirty="0"/>
              <a:t>ASI Student Government senate:</a:t>
            </a:r>
            <a:br>
              <a:rPr lang="en-US" dirty="0"/>
            </a:br>
            <a:br>
              <a:rPr lang="en-US" dirty="0"/>
            </a:br>
            <a:r>
              <a:rPr lang="en-US" u="sng" dirty="0"/>
              <a:t>Parliamentary procedures/Robert’s rules of order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234" y="3227198"/>
            <a:ext cx="8730996" cy="1653412"/>
          </a:xfrm>
        </p:spPr>
        <p:txBody>
          <a:bodyPr>
            <a:noAutofit/>
          </a:bodyPr>
          <a:lstStyle/>
          <a:p>
            <a:r>
              <a:rPr lang="en-US" sz="4500" dirty="0"/>
              <a:t>Does anyone know what parliamentary procedure or Robert’s rules is?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E7DFFA9-9901-3CE7-AAC2-C1754C65BD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864" r="5864" b="8801"/>
          <a:stretch/>
        </p:blipFill>
        <p:spPr>
          <a:xfrm>
            <a:off x="7086601" y="-23560"/>
            <a:ext cx="5253990" cy="690511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CA13E-CDE9-2469-9F2B-EE99E8EF405D}"/>
              </a:ext>
            </a:extLst>
          </p:cNvPr>
          <p:cNvSpPr txBox="1"/>
          <p:nvPr/>
        </p:nvSpPr>
        <p:spPr>
          <a:xfrm>
            <a:off x="925830" y="1720840"/>
            <a:ext cx="576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Suggested rules &amp;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Keeps the meetings organized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Allows everyone to have a voice</a:t>
            </a:r>
          </a:p>
        </p:txBody>
      </p:sp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Robert's Rules of Order - Mastering the 3 Most Important Motions">
            <a:hlinkClick r:id="" action="ppaction://media"/>
            <a:extLst>
              <a:ext uri="{FF2B5EF4-FFF2-40B4-BE49-F238E27FC236}">
                <a16:creationId xmlns:a16="http://schemas.microsoft.com/office/drawing/2014/main" id="{1C68A55B-3B5F-CAE3-3A74-B101F61EE5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0300" y="46736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KEY PIECES FOR SENATE MEETINGS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000" y="1839912"/>
            <a:ext cx="5885650" cy="4589272"/>
          </a:xfrm>
        </p:spPr>
        <p:txBody>
          <a:bodyPr>
            <a:noAutofit/>
          </a:bodyPr>
          <a:lstStyle/>
          <a:p>
            <a:r>
              <a:rPr lang="en-US" sz="2400" dirty="0"/>
              <a:t>Quorum</a:t>
            </a:r>
          </a:p>
          <a:p>
            <a:r>
              <a:rPr lang="en-US" sz="2400" dirty="0"/>
              <a:t>Approval of the Agenda</a:t>
            </a:r>
          </a:p>
          <a:p>
            <a:r>
              <a:rPr lang="en-US" sz="2400" dirty="0"/>
              <a:t>Approval of the Minutes</a:t>
            </a:r>
          </a:p>
          <a:p>
            <a:r>
              <a:rPr lang="en-US" sz="2400" dirty="0"/>
              <a:t>Reports</a:t>
            </a:r>
          </a:p>
          <a:p>
            <a:r>
              <a:rPr lang="en-US" sz="2400" dirty="0"/>
              <a:t>Old Business</a:t>
            </a:r>
          </a:p>
          <a:p>
            <a:r>
              <a:rPr lang="en-US" sz="2400" dirty="0"/>
              <a:t>New Business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94AC09E-7C40-0F75-920C-B4BE2BAF6131}"/>
              </a:ext>
            </a:extLst>
          </p:cNvPr>
          <p:cNvSpPr txBox="1">
            <a:spLocks/>
          </p:cNvSpPr>
          <p:nvPr/>
        </p:nvSpPr>
        <p:spPr>
          <a:xfrm>
            <a:off x="5394998" y="1904238"/>
            <a:ext cx="5885650" cy="4589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Informational Item vs. Discussion Item vs. Action Item</a:t>
            </a:r>
          </a:p>
          <a:p>
            <a:r>
              <a:rPr lang="en-US" sz="2400" dirty="0"/>
              <a:t>Closing Comments</a:t>
            </a:r>
          </a:p>
          <a:p>
            <a:r>
              <a:rPr lang="en-US" sz="2400" dirty="0"/>
              <a:t>Speaking to the Chair</a:t>
            </a:r>
          </a:p>
          <a:p>
            <a:r>
              <a:rPr lang="en-US" sz="2400" dirty="0"/>
              <a:t>Placards</a:t>
            </a:r>
          </a:p>
          <a:p>
            <a:r>
              <a:rPr lang="en-US" sz="2400" dirty="0"/>
              <a:t>Yielding Time</a:t>
            </a:r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 dirty="0"/>
              <a:t>LET’S GIVE IT A TRY!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 dirty="0"/>
              <a:t>Practice makes permanent.</a:t>
            </a: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Documents you need to know: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000" y="1839912"/>
            <a:ext cx="5885650" cy="4589272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Gloria Romero Act: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https://law.justia.com/codes/california/2018/code-edc/title-3/division-8/part-55/chapter-3/article-1.5/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 Bylaws</a:t>
            </a:r>
            <a:r>
              <a:rPr lang="en-US" sz="2800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https://studentgov.csuci.edu/bylaws-2021-final.pdf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9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28650"/>
            <a:ext cx="6892290" cy="1435368"/>
          </a:xfrm>
        </p:spPr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/>
          <a:p>
            <a:r>
              <a:rPr lang="en-US" dirty="0"/>
              <a:t>Annie Block-Weiss (Advisor)</a:t>
            </a:r>
          </a:p>
          <a:p>
            <a:r>
              <a:rPr lang="en-US" dirty="0"/>
              <a:t>ASI Assistant Director for Leadership &amp; Involvement</a:t>
            </a:r>
          </a:p>
          <a:p>
            <a:r>
              <a:rPr lang="en-US" dirty="0"/>
              <a:t>805-437-1674</a:t>
            </a:r>
          </a:p>
          <a:p>
            <a:r>
              <a:rPr lang="en-US" dirty="0"/>
              <a:t>Annie.block-Weiss@csuci.edu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431D71B9564499D7D6A39AAB800D3" ma:contentTypeVersion="3" ma:contentTypeDescription="Create a new document." ma:contentTypeScope="" ma:versionID="0fd726d3acb1facac582d30ba35c7ad3">
  <xsd:schema xmlns:xsd="http://www.w3.org/2001/XMLSchema" xmlns:xs="http://www.w3.org/2001/XMLSchema" xmlns:p="http://schemas.microsoft.com/office/2006/metadata/properties" xmlns:ns2="c2e05b07-47bf-4c03-b47e-bc104869e15d" targetNamespace="http://schemas.microsoft.com/office/2006/metadata/properties" ma:root="true" ma:fieldsID="9171a4ec18ae5a58aead0e6aababd140" ns2:_="">
    <xsd:import namespace="c2e05b07-47bf-4c03-b47e-bc104869e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5b07-47bf-4c03-b47e-bc104869e1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AACB8-F01E-4A42-A4D7-E9A750C82017}"/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{13871502-513E-4B53-9D9A-8A9E39E66B6C}tf16411248_win32</Template>
  <TotalTime>15</TotalTime>
  <Words>167</Words>
  <Application>Microsoft Office PowerPoint</Application>
  <PresentationFormat>Widescreen</PresentationFormat>
  <Paragraphs>31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 Light</vt:lpstr>
      <vt:lpstr>Calibri</vt:lpstr>
      <vt:lpstr>Posterama</vt:lpstr>
      <vt:lpstr>Custom</vt:lpstr>
      <vt:lpstr>ASI Student Government senate:  Parliamentary procedures/Robert’s rules of order</vt:lpstr>
      <vt:lpstr>Does anyone know what parliamentary procedure or Robert’s rules is? </vt:lpstr>
      <vt:lpstr>PowerPoint Presentation</vt:lpstr>
      <vt:lpstr>PowerPoint Presentation</vt:lpstr>
      <vt:lpstr>KEY PIECES FOR SENATE MEETINGS</vt:lpstr>
      <vt:lpstr>LET’S GIVE IT A TRY!</vt:lpstr>
      <vt:lpstr>Documents you need to know:</vt:lpstr>
      <vt:lpstr>Questions/comments?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Block-Weiss, Annie</dc:creator>
  <cp:lastModifiedBy>Block-Weiss, Annie</cp:lastModifiedBy>
  <cp:revision>2</cp:revision>
  <dcterms:created xsi:type="dcterms:W3CDTF">2024-09-10T16:17:05Z</dcterms:created>
  <dcterms:modified xsi:type="dcterms:W3CDTF">2025-06-04T17:09:32Z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0x0101004EB431D71B9564499D7D6A39AAB800D3</vt:lpwstr>
  </property>
</Properties>
</file>