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7" r:id="rId2"/>
    <p:sldId id="258" r:id="rId3"/>
    <p:sldId id="260" r:id="rId4"/>
    <p:sldId id="261" r:id="rId5"/>
    <p:sldId id="26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D37CB3E-D8A5-4037-8969-3F5EEEA16D7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6BB73F6-36DC-48F4-A5B0-7C7806675E89}">
      <dgm:prSet/>
      <dgm:spPr/>
      <dgm:t>
        <a:bodyPr/>
        <a:lstStyle/>
        <a:p>
          <a:pPr>
            <a:lnSpc>
              <a:spcPct val="100000"/>
            </a:lnSpc>
          </a:pPr>
          <a:r>
            <a:rPr lang="en-US"/>
            <a:t>Support the Development of Guardrails and Guidance</a:t>
          </a:r>
        </a:p>
      </dgm:t>
    </dgm:pt>
    <dgm:pt modelId="{A2D65509-8A06-479D-9DE4-4647F59FA592}" type="parTrans" cxnId="{026BE183-25DE-4B33-8DFB-F680A70ED9BC}">
      <dgm:prSet/>
      <dgm:spPr/>
      <dgm:t>
        <a:bodyPr/>
        <a:lstStyle/>
        <a:p>
          <a:endParaRPr lang="en-US"/>
        </a:p>
      </dgm:t>
    </dgm:pt>
    <dgm:pt modelId="{DBD3B1A2-15C3-497D-862A-513DDC3A9E3B}" type="sibTrans" cxnId="{026BE183-25DE-4B33-8DFB-F680A70ED9BC}">
      <dgm:prSet/>
      <dgm:spPr/>
      <dgm:t>
        <a:bodyPr/>
        <a:lstStyle/>
        <a:p>
          <a:pPr>
            <a:lnSpc>
              <a:spcPct val="100000"/>
            </a:lnSpc>
          </a:pPr>
          <a:endParaRPr lang="en-US"/>
        </a:p>
      </dgm:t>
    </dgm:pt>
    <dgm:pt modelId="{5350D8CA-BF40-4651-8A69-A4791A3ADC8F}">
      <dgm:prSet/>
      <dgm:spPr/>
      <dgm:t>
        <a:bodyPr/>
        <a:lstStyle/>
        <a:p>
          <a:pPr>
            <a:lnSpc>
              <a:spcPct val="100000"/>
            </a:lnSpc>
          </a:pPr>
          <a:r>
            <a:rPr lang="en-US"/>
            <a:t>Establish and Promote Ethical Guidance</a:t>
          </a:r>
        </a:p>
      </dgm:t>
    </dgm:pt>
    <dgm:pt modelId="{DA136D8D-6F54-441E-B515-2B0546CF56B8}" type="parTrans" cxnId="{43E475E7-437A-473B-9215-7C2531004D52}">
      <dgm:prSet/>
      <dgm:spPr/>
      <dgm:t>
        <a:bodyPr/>
        <a:lstStyle/>
        <a:p>
          <a:endParaRPr lang="en-US"/>
        </a:p>
      </dgm:t>
    </dgm:pt>
    <dgm:pt modelId="{C39C8357-1CFE-4CE3-BEA7-BFF1134C1F2B}" type="sibTrans" cxnId="{43E475E7-437A-473B-9215-7C2531004D52}">
      <dgm:prSet/>
      <dgm:spPr/>
      <dgm:t>
        <a:bodyPr/>
        <a:lstStyle/>
        <a:p>
          <a:pPr>
            <a:lnSpc>
              <a:spcPct val="100000"/>
            </a:lnSpc>
          </a:pPr>
          <a:endParaRPr lang="en-US"/>
        </a:p>
      </dgm:t>
    </dgm:pt>
    <dgm:pt modelId="{613C2EB4-DF91-4711-AF75-9B2B88D9F09B}">
      <dgm:prSet/>
      <dgm:spPr/>
      <dgm:t>
        <a:bodyPr/>
        <a:lstStyle/>
        <a:p>
          <a:pPr>
            <a:lnSpc>
              <a:spcPct val="100000"/>
            </a:lnSpc>
          </a:pPr>
          <a:r>
            <a:rPr lang="en-US"/>
            <a:t>Foster Ethical Discourse Without Adjudication</a:t>
          </a:r>
        </a:p>
      </dgm:t>
    </dgm:pt>
    <dgm:pt modelId="{FC15B821-3154-4F3B-80D8-9E0F13115ED8}" type="parTrans" cxnId="{7008210B-8025-493C-BB0C-A34F3E367330}">
      <dgm:prSet/>
      <dgm:spPr/>
      <dgm:t>
        <a:bodyPr/>
        <a:lstStyle/>
        <a:p>
          <a:endParaRPr lang="en-US"/>
        </a:p>
      </dgm:t>
    </dgm:pt>
    <dgm:pt modelId="{3D90D5AC-A205-4D2D-8C24-B264E42546CF}" type="sibTrans" cxnId="{7008210B-8025-493C-BB0C-A34F3E367330}">
      <dgm:prSet/>
      <dgm:spPr/>
      <dgm:t>
        <a:bodyPr/>
        <a:lstStyle/>
        <a:p>
          <a:pPr>
            <a:lnSpc>
              <a:spcPct val="100000"/>
            </a:lnSpc>
          </a:pPr>
          <a:endParaRPr lang="en-US"/>
        </a:p>
      </dgm:t>
    </dgm:pt>
    <dgm:pt modelId="{977BED2E-3ED9-435F-B28A-4093C311B392}">
      <dgm:prSet/>
      <dgm:spPr/>
      <dgm:t>
        <a:bodyPr/>
        <a:lstStyle/>
        <a:p>
          <a:pPr>
            <a:lnSpc>
              <a:spcPct val="100000"/>
            </a:lnSpc>
          </a:pPr>
          <a:r>
            <a:rPr lang="en-US"/>
            <a:t>Develop Issue and Position Statements</a:t>
          </a:r>
        </a:p>
      </dgm:t>
    </dgm:pt>
    <dgm:pt modelId="{9FD2988C-3AA2-4E84-9720-5D9F64FD398F}" type="parTrans" cxnId="{652A9C2B-7AC2-46CC-97C3-B02285B22B40}">
      <dgm:prSet/>
      <dgm:spPr/>
      <dgm:t>
        <a:bodyPr/>
        <a:lstStyle/>
        <a:p>
          <a:endParaRPr lang="en-US"/>
        </a:p>
      </dgm:t>
    </dgm:pt>
    <dgm:pt modelId="{3E41DB51-1BE8-449E-B9F3-C63932DD4FFA}" type="sibTrans" cxnId="{652A9C2B-7AC2-46CC-97C3-B02285B22B40}">
      <dgm:prSet/>
      <dgm:spPr/>
      <dgm:t>
        <a:bodyPr/>
        <a:lstStyle/>
        <a:p>
          <a:endParaRPr lang="en-US"/>
        </a:p>
      </dgm:t>
    </dgm:pt>
    <dgm:pt modelId="{1AB5F9CC-8D73-488B-BB1A-7CAFBF185B07}" type="pres">
      <dgm:prSet presAssocID="{1D37CB3E-D8A5-4037-8969-3F5EEEA16D75}" presName="root" presStyleCnt="0">
        <dgm:presLayoutVars>
          <dgm:dir/>
          <dgm:resizeHandles val="exact"/>
        </dgm:presLayoutVars>
      </dgm:prSet>
      <dgm:spPr/>
    </dgm:pt>
    <dgm:pt modelId="{A83245B1-5085-4541-A408-F620D062C423}" type="pres">
      <dgm:prSet presAssocID="{66BB73F6-36DC-48F4-A5B0-7C7806675E89}" presName="compNode" presStyleCnt="0"/>
      <dgm:spPr/>
    </dgm:pt>
    <dgm:pt modelId="{68484CDF-04EE-472D-8170-B8D33C97C41E}" type="pres">
      <dgm:prSet presAssocID="{66BB73F6-36DC-48F4-A5B0-7C7806675E89}" presName="bgRect" presStyleLbl="bgShp" presStyleIdx="0" presStyleCnt="4"/>
      <dgm:spPr/>
    </dgm:pt>
    <dgm:pt modelId="{B6020CA9-1E63-42FB-8DE1-6E08E9A0B701}" type="pres">
      <dgm:prSet presAssocID="{66BB73F6-36DC-48F4-A5B0-7C7806675E8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ain"/>
        </a:ext>
      </dgm:extLst>
    </dgm:pt>
    <dgm:pt modelId="{F4E2DFE7-24CF-4C18-AE1F-191D372F1DE1}" type="pres">
      <dgm:prSet presAssocID="{66BB73F6-36DC-48F4-A5B0-7C7806675E89}" presName="spaceRect" presStyleCnt="0"/>
      <dgm:spPr/>
    </dgm:pt>
    <dgm:pt modelId="{9CF324F6-36E5-4619-B6E7-944AA5AB5ECA}" type="pres">
      <dgm:prSet presAssocID="{66BB73F6-36DC-48F4-A5B0-7C7806675E89}" presName="parTx" presStyleLbl="revTx" presStyleIdx="0" presStyleCnt="4">
        <dgm:presLayoutVars>
          <dgm:chMax val="0"/>
          <dgm:chPref val="0"/>
        </dgm:presLayoutVars>
      </dgm:prSet>
      <dgm:spPr/>
    </dgm:pt>
    <dgm:pt modelId="{8BC53EEE-6B3C-475D-80BD-37CC8F7FC262}" type="pres">
      <dgm:prSet presAssocID="{DBD3B1A2-15C3-497D-862A-513DDC3A9E3B}" presName="sibTrans" presStyleCnt="0"/>
      <dgm:spPr/>
    </dgm:pt>
    <dgm:pt modelId="{45B43157-69D8-4D1F-AC2C-320DA0B0563A}" type="pres">
      <dgm:prSet presAssocID="{5350D8CA-BF40-4651-8A69-A4791A3ADC8F}" presName="compNode" presStyleCnt="0"/>
      <dgm:spPr/>
    </dgm:pt>
    <dgm:pt modelId="{8636F021-4C16-4A4F-B741-BD1BF1F69128}" type="pres">
      <dgm:prSet presAssocID="{5350D8CA-BF40-4651-8A69-A4791A3ADC8F}" presName="bgRect" presStyleLbl="bgShp" presStyleIdx="1" presStyleCnt="4"/>
      <dgm:spPr/>
    </dgm:pt>
    <dgm:pt modelId="{24F978A6-7553-4B5C-8870-FC593C5C3AD9}" type="pres">
      <dgm:prSet presAssocID="{5350D8CA-BF40-4651-8A69-A4791A3ADC8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DF7C415D-FC39-42A2-A33C-F8C87AFF7DA4}" type="pres">
      <dgm:prSet presAssocID="{5350D8CA-BF40-4651-8A69-A4791A3ADC8F}" presName="spaceRect" presStyleCnt="0"/>
      <dgm:spPr/>
    </dgm:pt>
    <dgm:pt modelId="{31C1A181-FC5C-481A-83F5-C8015476FCC2}" type="pres">
      <dgm:prSet presAssocID="{5350D8CA-BF40-4651-8A69-A4791A3ADC8F}" presName="parTx" presStyleLbl="revTx" presStyleIdx="1" presStyleCnt="4">
        <dgm:presLayoutVars>
          <dgm:chMax val="0"/>
          <dgm:chPref val="0"/>
        </dgm:presLayoutVars>
      </dgm:prSet>
      <dgm:spPr/>
    </dgm:pt>
    <dgm:pt modelId="{231F59D7-154A-49E7-9AD8-C45EA2B03B24}" type="pres">
      <dgm:prSet presAssocID="{C39C8357-1CFE-4CE3-BEA7-BFF1134C1F2B}" presName="sibTrans" presStyleCnt="0"/>
      <dgm:spPr/>
    </dgm:pt>
    <dgm:pt modelId="{FF884B40-0F31-49DD-9A3D-616454E5BC1D}" type="pres">
      <dgm:prSet presAssocID="{613C2EB4-DF91-4711-AF75-9B2B88D9F09B}" presName="compNode" presStyleCnt="0"/>
      <dgm:spPr/>
    </dgm:pt>
    <dgm:pt modelId="{2D1EEB43-3D98-4B4C-B9AF-8CB6F2F2BEF3}" type="pres">
      <dgm:prSet presAssocID="{613C2EB4-DF91-4711-AF75-9B2B88D9F09B}" presName="bgRect" presStyleLbl="bgShp" presStyleIdx="2" presStyleCnt="4"/>
      <dgm:spPr/>
    </dgm:pt>
    <dgm:pt modelId="{27DB7FCE-4682-4C26-A0CA-A243059A6CFB}" type="pres">
      <dgm:prSet presAssocID="{613C2EB4-DF91-4711-AF75-9B2B88D9F09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vel"/>
        </a:ext>
      </dgm:extLst>
    </dgm:pt>
    <dgm:pt modelId="{6BDCF6F1-D330-4E73-9A94-939E275D3E31}" type="pres">
      <dgm:prSet presAssocID="{613C2EB4-DF91-4711-AF75-9B2B88D9F09B}" presName="spaceRect" presStyleCnt="0"/>
      <dgm:spPr/>
    </dgm:pt>
    <dgm:pt modelId="{0BDF6B53-8957-4FF1-AFD0-D505AE90D159}" type="pres">
      <dgm:prSet presAssocID="{613C2EB4-DF91-4711-AF75-9B2B88D9F09B}" presName="parTx" presStyleLbl="revTx" presStyleIdx="2" presStyleCnt="4">
        <dgm:presLayoutVars>
          <dgm:chMax val="0"/>
          <dgm:chPref val="0"/>
        </dgm:presLayoutVars>
      </dgm:prSet>
      <dgm:spPr/>
    </dgm:pt>
    <dgm:pt modelId="{5CDEFDD5-D0AE-4010-BB46-DF76D02BBAAC}" type="pres">
      <dgm:prSet presAssocID="{3D90D5AC-A205-4D2D-8C24-B264E42546CF}" presName="sibTrans" presStyleCnt="0"/>
      <dgm:spPr/>
    </dgm:pt>
    <dgm:pt modelId="{9727E226-B646-4B91-85B3-9C558D6BD9E1}" type="pres">
      <dgm:prSet presAssocID="{977BED2E-3ED9-435F-B28A-4093C311B392}" presName="compNode" presStyleCnt="0"/>
      <dgm:spPr/>
    </dgm:pt>
    <dgm:pt modelId="{96FBDF82-2D11-4BCB-940F-77F808F5F928}" type="pres">
      <dgm:prSet presAssocID="{977BED2E-3ED9-435F-B28A-4093C311B392}" presName="bgRect" presStyleLbl="bgShp" presStyleIdx="3" presStyleCnt="4"/>
      <dgm:spPr/>
    </dgm:pt>
    <dgm:pt modelId="{4B3419A8-71AD-41B6-9506-87C1C84F0BAD}" type="pres">
      <dgm:prSet presAssocID="{977BED2E-3ED9-435F-B28A-4093C311B39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C2A56B16-2EAC-4C0F-83BC-82BB26942F10}" type="pres">
      <dgm:prSet presAssocID="{977BED2E-3ED9-435F-B28A-4093C311B392}" presName="spaceRect" presStyleCnt="0"/>
      <dgm:spPr/>
    </dgm:pt>
    <dgm:pt modelId="{A22A403E-A1C3-47BE-BA27-3E249435EB7C}" type="pres">
      <dgm:prSet presAssocID="{977BED2E-3ED9-435F-B28A-4093C311B392}" presName="parTx" presStyleLbl="revTx" presStyleIdx="3" presStyleCnt="4">
        <dgm:presLayoutVars>
          <dgm:chMax val="0"/>
          <dgm:chPref val="0"/>
        </dgm:presLayoutVars>
      </dgm:prSet>
      <dgm:spPr/>
    </dgm:pt>
  </dgm:ptLst>
  <dgm:cxnLst>
    <dgm:cxn modelId="{7008210B-8025-493C-BB0C-A34F3E367330}" srcId="{1D37CB3E-D8A5-4037-8969-3F5EEEA16D75}" destId="{613C2EB4-DF91-4711-AF75-9B2B88D9F09B}" srcOrd="2" destOrd="0" parTransId="{FC15B821-3154-4F3B-80D8-9E0F13115ED8}" sibTransId="{3D90D5AC-A205-4D2D-8C24-B264E42546CF}"/>
    <dgm:cxn modelId="{652A9C2B-7AC2-46CC-97C3-B02285B22B40}" srcId="{1D37CB3E-D8A5-4037-8969-3F5EEEA16D75}" destId="{977BED2E-3ED9-435F-B28A-4093C311B392}" srcOrd="3" destOrd="0" parTransId="{9FD2988C-3AA2-4E84-9720-5D9F64FD398F}" sibTransId="{3E41DB51-1BE8-449E-B9F3-C63932DD4FFA}"/>
    <dgm:cxn modelId="{026BE183-25DE-4B33-8DFB-F680A70ED9BC}" srcId="{1D37CB3E-D8A5-4037-8969-3F5EEEA16D75}" destId="{66BB73F6-36DC-48F4-A5B0-7C7806675E89}" srcOrd="0" destOrd="0" parTransId="{A2D65509-8A06-479D-9DE4-4647F59FA592}" sibTransId="{DBD3B1A2-15C3-497D-862A-513DDC3A9E3B}"/>
    <dgm:cxn modelId="{CDCF4091-3B50-184C-A935-682239148F48}" type="presOf" srcId="{977BED2E-3ED9-435F-B28A-4093C311B392}" destId="{A22A403E-A1C3-47BE-BA27-3E249435EB7C}" srcOrd="0" destOrd="0" presId="urn:microsoft.com/office/officeart/2018/2/layout/IconVerticalSolidList"/>
    <dgm:cxn modelId="{4E2DD398-8F06-4741-BF32-4E5E450D0E64}" type="presOf" srcId="{1D37CB3E-D8A5-4037-8969-3F5EEEA16D75}" destId="{1AB5F9CC-8D73-488B-BB1A-7CAFBF185B07}" srcOrd="0" destOrd="0" presId="urn:microsoft.com/office/officeart/2018/2/layout/IconVerticalSolidList"/>
    <dgm:cxn modelId="{55835ABB-824E-454E-A121-28252A7DCE02}" type="presOf" srcId="{5350D8CA-BF40-4651-8A69-A4791A3ADC8F}" destId="{31C1A181-FC5C-481A-83F5-C8015476FCC2}" srcOrd="0" destOrd="0" presId="urn:microsoft.com/office/officeart/2018/2/layout/IconVerticalSolidList"/>
    <dgm:cxn modelId="{F16D50BE-FCAD-2D49-A7AA-1595A3BFA9E3}" type="presOf" srcId="{66BB73F6-36DC-48F4-A5B0-7C7806675E89}" destId="{9CF324F6-36E5-4619-B6E7-944AA5AB5ECA}" srcOrd="0" destOrd="0" presId="urn:microsoft.com/office/officeart/2018/2/layout/IconVerticalSolidList"/>
    <dgm:cxn modelId="{F4E50DDB-CC98-7D4C-834B-23B364206305}" type="presOf" srcId="{613C2EB4-DF91-4711-AF75-9B2B88D9F09B}" destId="{0BDF6B53-8957-4FF1-AFD0-D505AE90D159}" srcOrd="0" destOrd="0" presId="urn:microsoft.com/office/officeart/2018/2/layout/IconVerticalSolidList"/>
    <dgm:cxn modelId="{43E475E7-437A-473B-9215-7C2531004D52}" srcId="{1D37CB3E-D8A5-4037-8969-3F5EEEA16D75}" destId="{5350D8CA-BF40-4651-8A69-A4791A3ADC8F}" srcOrd="1" destOrd="0" parTransId="{DA136D8D-6F54-441E-B515-2B0546CF56B8}" sibTransId="{C39C8357-1CFE-4CE3-BEA7-BFF1134C1F2B}"/>
    <dgm:cxn modelId="{6CF38B77-2D87-D545-AD37-6D4E7939BD3A}" type="presParOf" srcId="{1AB5F9CC-8D73-488B-BB1A-7CAFBF185B07}" destId="{A83245B1-5085-4541-A408-F620D062C423}" srcOrd="0" destOrd="0" presId="urn:microsoft.com/office/officeart/2018/2/layout/IconVerticalSolidList"/>
    <dgm:cxn modelId="{B895669B-78C5-DD43-94FA-23E37A1305B6}" type="presParOf" srcId="{A83245B1-5085-4541-A408-F620D062C423}" destId="{68484CDF-04EE-472D-8170-B8D33C97C41E}" srcOrd="0" destOrd="0" presId="urn:microsoft.com/office/officeart/2018/2/layout/IconVerticalSolidList"/>
    <dgm:cxn modelId="{428F9000-EDC6-FC4C-B122-AE7E92BAE852}" type="presParOf" srcId="{A83245B1-5085-4541-A408-F620D062C423}" destId="{B6020CA9-1E63-42FB-8DE1-6E08E9A0B701}" srcOrd="1" destOrd="0" presId="urn:microsoft.com/office/officeart/2018/2/layout/IconVerticalSolidList"/>
    <dgm:cxn modelId="{80C1D81E-602C-0545-9F68-CF6FEDEC2748}" type="presParOf" srcId="{A83245B1-5085-4541-A408-F620D062C423}" destId="{F4E2DFE7-24CF-4C18-AE1F-191D372F1DE1}" srcOrd="2" destOrd="0" presId="urn:microsoft.com/office/officeart/2018/2/layout/IconVerticalSolidList"/>
    <dgm:cxn modelId="{8107D00D-5D42-BB4E-81F3-9EBD7CB30D40}" type="presParOf" srcId="{A83245B1-5085-4541-A408-F620D062C423}" destId="{9CF324F6-36E5-4619-B6E7-944AA5AB5ECA}" srcOrd="3" destOrd="0" presId="urn:microsoft.com/office/officeart/2018/2/layout/IconVerticalSolidList"/>
    <dgm:cxn modelId="{6EB0D3F1-1A8A-FD4B-8EBA-5DFB058C968D}" type="presParOf" srcId="{1AB5F9CC-8D73-488B-BB1A-7CAFBF185B07}" destId="{8BC53EEE-6B3C-475D-80BD-37CC8F7FC262}" srcOrd="1" destOrd="0" presId="urn:microsoft.com/office/officeart/2018/2/layout/IconVerticalSolidList"/>
    <dgm:cxn modelId="{4003CB6A-F76E-7A46-9650-73DB075C586C}" type="presParOf" srcId="{1AB5F9CC-8D73-488B-BB1A-7CAFBF185B07}" destId="{45B43157-69D8-4D1F-AC2C-320DA0B0563A}" srcOrd="2" destOrd="0" presId="urn:microsoft.com/office/officeart/2018/2/layout/IconVerticalSolidList"/>
    <dgm:cxn modelId="{AF29E6C8-9AD6-8E48-94EF-729366F8A555}" type="presParOf" srcId="{45B43157-69D8-4D1F-AC2C-320DA0B0563A}" destId="{8636F021-4C16-4A4F-B741-BD1BF1F69128}" srcOrd="0" destOrd="0" presId="urn:microsoft.com/office/officeart/2018/2/layout/IconVerticalSolidList"/>
    <dgm:cxn modelId="{814AA785-552D-4F46-8D27-0071688E1E27}" type="presParOf" srcId="{45B43157-69D8-4D1F-AC2C-320DA0B0563A}" destId="{24F978A6-7553-4B5C-8870-FC593C5C3AD9}" srcOrd="1" destOrd="0" presId="urn:microsoft.com/office/officeart/2018/2/layout/IconVerticalSolidList"/>
    <dgm:cxn modelId="{50C4C335-BA0B-C448-9C8A-F7CEB5D1FDDD}" type="presParOf" srcId="{45B43157-69D8-4D1F-AC2C-320DA0B0563A}" destId="{DF7C415D-FC39-42A2-A33C-F8C87AFF7DA4}" srcOrd="2" destOrd="0" presId="urn:microsoft.com/office/officeart/2018/2/layout/IconVerticalSolidList"/>
    <dgm:cxn modelId="{408FD51E-6FC8-B147-96FB-12F55AC3C4A0}" type="presParOf" srcId="{45B43157-69D8-4D1F-AC2C-320DA0B0563A}" destId="{31C1A181-FC5C-481A-83F5-C8015476FCC2}" srcOrd="3" destOrd="0" presId="urn:microsoft.com/office/officeart/2018/2/layout/IconVerticalSolidList"/>
    <dgm:cxn modelId="{2CBB8D45-D849-F247-9802-B560A7115D15}" type="presParOf" srcId="{1AB5F9CC-8D73-488B-BB1A-7CAFBF185B07}" destId="{231F59D7-154A-49E7-9AD8-C45EA2B03B24}" srcOrd="3" destOrd="0" presId="urn:microsoft.com/office/officeart/2018/2/layout/IconVerticalSolidList"/>
    <dgm:cxn modelId="{4CB324B7-3DCF-554F-951B-EAE36AC12CC0}" type="presParOf" srcId="{1AB5F9CC-8D73-488B-BB1A-7CAFBF185B07}" destId="{FF884B40-0F31-49DD-9A3D-616454E5BC1D}" srcOrd="4" destOrd="0" presId="urn:microsoft.com/office/officeart/2018/2/layout/IconVerticalSolidList"/>
    <dgm:cxn modelId="{D8B55ADF-A51F-7940-B317-B8F2014C00E2}" type="presParOf" srcId="{FF884B40-0F31-49DD-9A3D-616454E5BC1D}" destId="{2D1EEB43-3D98-4B4C-B9AF-8CB6F2F2BEF3}" srcOrd="0" destOrd="0" presId="urn:microsoft.com/office/officeart/2018/2/layout/IconVerticalSolidList"/>
    <dgm:cxn modelId="{E9356E18-8F53-DC4C-91ED-D1E81CD26EF5}" type="presParOf" srcId="{FF884B40-0F31-49DD-9A3D-616454E5BC1D}" destId="{27DB7FCE-4682-4C26-A0CA-A243059A6CFB}" srcOrd="1" destOrd="0" presId="urn:microsoft.com/office/officeart/2018/2/layout/IconVerticalSolidList"/>
    <dgm:cxn modelId="{994A4079-ABB3-8C43-817C-D56C9C27FB1E}" type="presParOf" srcId="{FF884B40-0F31-49DD-9A3D-616454E5BC1D}" destId="{6BDCF6F1-D330-4E73-9A94-939E275D3E31}" srcOrd="2" destOrd="0" presId="urn:microsoft.com/office/officeart/2018/2/layout/IconVerticalSolidList"/>
    <dgm:cxn modelId="{54E3F754-0980-C44F-8C5E-C0640D92E745}" type="presParOf" srcId="{FF884B40-0F31-49DD-9A3D-616454E5BC1D}" destId="{0BDF6B53-8957-4FF1-AFD0-D505AE90D159}" srcOrd="3" destOrd="0" presId="urn:microsoft.com/office/officeart/2018/2/layout/IconVerticalSolidList"/>
    <dgm:cxn modelId="{F0631EB8-E292-D64A-BD05-E78E975268E9}" type="presParOf" srcId="{1AB5F9CC-8D73-488B-BB1A-7CAFBF185B07}" destId="{5CDEFDD5-D0AE-4010-BB46-DF76D02BBAAC}" srcOrd="5" destOrd="0" presId="urn:microsoft.com/office/officeart/2018/2/layout/IconVerticalSolidList"/>
    <dgm:cxn modelId="{70B58816-3C40-0A41-87DE-A86E59ED2979}" type="presParOf" srcId="{1AB5F9CC-8D73-488B-BB1A-7CAFBF185B07}" destId="{9727E226-B646-4B91-85B3-9C558D6BD9E1}" srcOrd="6" destOrd="0" presId="urn:microsoft.com/office/officeart/2018/2/layout/IconVerticalSolidList"/>
    <dgm:cxn modelId="{D8126496-186B-6842-9DE5-3D6DDA441842}" type="presParOf" srcId="{9727E226-B646-4B91-85B3-9C558D6BD9E1}" destId="{96FBDF82-2D11-4BCB-940F-77F808F5F928}" srcOrd="0" destOrd="0" presId="urn:microsoft.com/office/officeart/2018/2/layout/IconVerticalSolidList"/>
    <dgm:cxn modelId="{97797575-F44A-C647-ADBF-02B237CB6BEF}" type="presParOf" srcId="{9727E226-B646-4B91-85B3-9C558D6BD9E1}" destId="{4B3419A8-71AD-41B6-9506-87C1C84F0BAD}" srcOrd="1" destOrd="0" presId="urn:microsoft.com/office/officeart/2018/2/layout/IconVerticalSolidList"/>
    <dgm:cxn modelId="{A2D4AA39-CA81-734B-81FF-A430147DAC34}" type="presParOf" srcId="{9727E226-B646-4B91-85B3-9C558D6BD9E1}" destId="{C2A56B16-2EAC-4C0F-83BC-82BB26942F10}" srcOrd="2" destOrd="0" presId="urn:microsoft.com/office/officeart/2018/2/layout/IconVerticalSolidList"/>
    <dgm:cxn modelId="{4843DD25-9E98-B544-9D5A-8B0511B27DDA}" type="presParOf" srcId="{9727E226-B646-4B91-85B3-9C558D6BD9E1}" destId="{A22A403E-A1C3-47BE-BA27-3E249435EB7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76F3CE-E3AE-4352-9E25-6192BE74741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C283757-4253-4281-8074-BB76BF60D30D}">
      <dgm:prSet/>
      <dgm:spPr/>
      <dgm:t>
        <a:bodyPr/>
        <a:lstStyle/>
        <a:p>
          <a:r>
            <a:rPr lang="en-US" b="1" dirty="0">
              <a:solidFill>
                <a:schemeClr val="accent1"/>
              </a:solidFill>
            </a:rPr>
            <a:t>Takeaway 1:</a:t>
          </a:r>
          <a:r>
            <a:rPr lang="en-US" dirty="0">
              <a:solidFill>
                <a:schemeClr val="accent1"/>
              </a:solidFill>
            </a:rPr>
            <a:t> </a:t>
          </a:r>
          <a:r>
            <a:rPr lang="en-US" dirty="0"/>
            <a:t>Accuracy isn’t enough — fairness matters</a:t>
          </a:r>
        </a:p>
      </dgm:t>
    </dgm:pt>
    <dgm:pt modelId="{45F4BE2C-7B9F-4278-BDDE-067C65312DBC}" type="parTrans" cxnId="{6D51D7CA-D488-475B-A5F9-2D43AC4C2166}">
      <dgm:prSet/>
      <dgm:spPr/>
      <dgm:t>
        <a:bodyPr/>
        <a:lstStyle/>
        <a:p>
          <a:endParaRPr lang="en-US"/>
        </a:p>
      </dgm:t>
    </dgm:pt>
    <dgm:pt modelId="{0076EE30-7BB1-4216-B56A-66DEC8219AB9}" type="sibTrans" cxnId="{6D51D7CA-D488-475B-A5F9-2D43AC4C2166}">
      <dgm:prSet/>
      <dgm:spPr/>
      <dgm:t>
        <a:bodyPr/>
        <a:lstStyle/>
        <a:p>
          <a:endParaRPr lang="en-US"/>
        </a:p>
      </dgm:t>
    </dgm:pt>
    <dgm:pt modelId="{F3604B64-45B7-4726-BA13-4203C525F1CD}">
      <dgm:prSet/>
      <dgm:spPr/>
      <dgm:t>
        <a:bodyPr/>
        <a:lstStyle/>
        <a:p>
          <a:r>
            <a:rPr lang="en-US" i="1"/>
            <a:t>Even when AI scoring performs “well” overall, demographic bias can persist, especially for particular student groups.</a:t>
          </a:r>
          <a:endParaRPr lang="en-US"/>
        </a:p>
      </dgm:t>
    </dgm:pt>
    <dgm:pt modelId="{A240B4B9-A828-4835-816D-917B959411B7}" type="parTrans" cxnId="{D48AEBBF-1551-4BA6-BAD9-15E748918085}">
      <dgm:prSet/>
      <dgm:spPr/>
      <dgm:t>
        <a:bodyPr/>
        <a:lstStyle/>
        <a:p>
          <a:endParaRPr lang="en-US"/>
        </a:p>
      </dgm:t>
    </dgm:pt>
    <dgm:pt modelId="{258ABD3E-655C-4B6F-88DA-72C7955DDE05}" type="sibTrans" cxnId="{D48AEBBF-1551-4BA6-BAD9-15E748918085}">
      <dgm:prSet/>
      <dgm:spPr/>
      <dgm:t>
        <a:bodyPr/>
        <a:lstStyle/>
        <a:p>
          <a:endParaRPr lang="en-US"/>
        </a:p>
      </dgm:t>
    </dgm:pt>
    <dgm:pt modelId="{082ED811-968A-442B-8087-A61289FB133B}">
      <dgm:prSet/>
      <dgm:spPr/>
      <dgm:t>
        <a:bodyPr/>
        <a:lstStyle/>
        <a:p>
          <a:r>
            <a:rPr lang="en-US" b="1" dirty="0">
              <a:solidFill>
                <a:schemeClr val="accent1"/>
              </a:solidFill>
            </a:rPr>
            <a:t>Takeaway 2:</a:t>
          </a:r>
          <a:r>
            <a:rPr lang="en-US" dirty="0">
              <a:solidFill>
                <a:schemeClr val="accent1"/>
              </a:solidFill>
            </a:rPr>
            <a:t> </a:t>
          </a:r>
          <a:r>
            <a:rPr lang="en-US" dirty="0"/>
            <a:t>Grading is relational, not just technical</a:t>
          </a:r>
        </a:p>
      </dgm:t>
    </dgm:pt>
    <dgm:pt modelId="{1D150BE3-6C2E-4BF2-B31D-FA086F275784}" type="parTrans" cxnId="{3924E551-DD10-41F2-9486-01A81DCCE38A}">
      <dgm:prSet/>
      <dgm:spPr/>
      <dgm:t>
        <a:bodyPr/>
        <a:lstStyle/>
        <a:p>
          <a:endParaRPr lang="en-US"/>
        </a:p>
      </dgm:t>
    </dgm:pt>
    <dgm:pt modelId="{1F0C2A90-5CE9-4DBD-B52F-A551F905CBFE}" type="sibTrans" cxnId="{3924E551-DD10-41F2-9486-01A81DCCE38A}">
      <dgm:prSet/>
      <dgm:spPr/>
      <dgm:t>
        <a:bodyPr/>
        <a:lstStyle/>
        <a:p>
          <a:endParaRPr lang="en-US"/>
        </a:p>
      </dgm:t>
    </dgm:pt>
    <dgm:pt modelId="{06911823-C2BA-47A1-90DD-A74BF3639998}">
      <dgm:prSet/>
      <dgm:spPr/>
      <dgm:t>
        <a:bodyPr/>
        <a:lstStyle/>
        <a:p>
          <a:r>
            <a:rPr lang="en-US" i="1"/>
            <a:t>Assessment affects trust, motivation, and students’ sense of being seen.</a:t>
          </a:r>
          <a:endParaRPr lang="en-US"/>
        </a:p>
      </dgm:t>
    </dgm:pt>
    <dgm:pt modelId="{70A0306E-611B-4CF2-B119-0021FC6A4BC6}" type="parTrans" cxnId="{BEC50EB6-C7CE-4725-B80E-55DABD0B6685}">
      <dgm:prSet/>
      <dgm:spPr/>
      <dgm:t>
        <a:bodyPr/>
        <a:lstStyle/>
        <a:p>
          <a:endParaRPr lang="en-US"/>
        </a:p>
      </dgm:t>
    </dgm:pt>
    <dgm:pt modelId="{018F7CFC-680D-4D1A-A66B-8F39553CDCA0}" type="sibTrans" cxnId="{BEC50EB6-C7CE-4725-B80E-55DABD0B6685}">
      <dgm:prSet/>
      <dgm:spPr/>
      <dgm:t>
        <a:bodyPr/>
        <a:lstStyle/>
        <a:p>
          <a:endParaRPr lang="en-US"/>
        </a:p>
      </dgm:t>
    </dgm:pt>
    <dgm:pt modelId="{5844C71B-8456-4CCF-9AF3-AF598F792C05}">
      <dgm:prSet/>
      <dgm:spPr/>
      <dgm:t>
        <a:bodyPr/>
        <a:lstStyle/>
        <a:p>
          <a:r>
            <a:rPr lang="en-US" b="1" dirty="0">
              <a:solidFill>
                <a:schemeClr val="accent1"/>
              </a:solidFill>
            </a:rPr>
            <a:t>Takeaway 3:</a:t>
          </a:r>
          <a:r>
            <a:rPr lang="en-US" dirty="0">
              <a:solidFill>
                <a:schemeClr val="accent1"/>
              </a:solidFill>
            </a:rPr>
            <a:t> </a:t>
          </a:r>
          <a:r>
            <a:rPr lang="en-US" dirty="0"/>
            <a:t>Human accountability must remain central</a:t>
          </a:r>
        </a:p>
      </dgm:t>
    </dgm:pt>
    <dgm:pt modelId="{2DD1CB9B-9DD2-4761-92DB-E8DFEA393D77}" type="parTrans" cxnId="{F4C96AB3-D4C1-4B17-B8B1-3B438134AEA3}">
      <dgm:prSet/>
      <dgm:spPr/>
      <dgm:t>
        <a:bodyPr/>
        <a:lstStyle/>
        <a:p>
          <a:endParaRPr lang="en-US"/>
        </a:p>
      </dgm:t>
    </dgm:pt>
    <dgm:pt modelId="{63C8A7CD-7C14-4703-A7E3-7CCC45CE7963}" type="sibTrans" cxnId="{F4C96AB3-D4C1-4B17-B8B1-3B438134AEA3}">
      <dgm:prSet/>
      <dgm:spPr/>
      <dgm:t>
        <a:bodyPr/>
        <a:lstStyle/>
        <a:p>
          <a:endParaRPr lang="en-US"/>
        </a:p>
      </dgm:t>
    </dgm:pt>
    <dgm:pt modelId="{5B78983C-44C5-424D-BD3C-DCFD84F1BB42}">
      <dgm:prSet/>
      <dgm:spPr/>
      <dgm:t>
        <a:bodyPr/>
        <a:lstStyle/>
        <a:p>
          <a:r>
            <a:rPr lang="en-US" i="1"/>
            <a:t>If AI contributes to grading, humans still own the consequences.</a:t>
          </a:r>
          <a:endParaRPr lang="en-US"/>
        </a:p>
      </dgm:t>
    </dgm:pt>
    <dgm:pt modelId="{0935F3E5-E3CD-4837-BA7D-EB33454A9736}" type="parTrans" cxnId="{06CC6841-1719-43D3-BB09-BD0015B8DF8A}">
      <dgm:prSet/>
      <dgm:spPr/>
      <dgm:t>
        <a:bodyPr/>
        <a:lstStyle/>
        <a:p>
          <a:endParaRPr lang="en-US"/>
        </a:p>
      </dgm:t>
    </dgm:pt>
    <dgm:pt modelId="{BA69D8E3-BA18-4B68-802F-0B5A2A79FD1C}" type="sibTrans" cxnId="{06CC6841-1719-43D3-BB09-BD0015B8DF8A}">
      <dgm:prSet/>
      <dgm:spPr/>
      <dgm:t>
        <a:bodyPr/>
        <a:lstStyle/>
        <a:p>
          <a:endParaRPr lang="en-US"/>
        </a:p>
      </dgm:t>
    </dgm:pt>
    <dgm:pt modelId="{5AFD66E3-87B5-4D48-9840-868DF33D8D37}" type="pres">
      <dgm:prSet presAssocID="{5E76F3CE-E3AE-4352-9E25-6192BE74741D}" presName="vert0" presStyleCnt="0">
        <dgm:presLayoutVars>
          <dgm:dir/>
          <dgm:animOne val="branch"/>
          <dgm:animLvl val="lvl"/>
        </dgm:presLayoutVars>
      </dgm:prSet>
      <dgm:spPr/>
    </dgm:pt>
    <dgm:pt modelId="{311F02E7-64F5-7C4B-93BC-AB588DFFB4A1}" type="pres">
      <dgm:prSet presAssocID="{3C283757-4253-4281-8074-BB76BF60D30D}" presName="thickLine" presStyleLbl="alignNode1" presStyleIdx="0" presStyleCnt="6"/>
      <dgm:spPr/>
    </dgm:pt>
    <dgm:pt modelId="{70C699F2-7435-7A40-9841-A3E062B435FB}" type="pres">
      <dgm:prSet presAssocID="{3C283757-4253-4281-8074-BB76BF60D30D}" presName="horz1" presStyleCnt="0"/>
      <dgm:spPr/>
    </dgm:pt>
    <dgm:pt modelId="{C13CC9ED-6EA1-2D4C-AC80-2251E773BF76}" type="pres">
      <dgm:prSet presAssocID="{3C283757-4253-4281-8074-BB76BF60D30D}" presName="tx1" presStyleLbl="revTx" presStyleIdx="0" presStyleCnt="6"/>
      <dgm:spPr/>
    </dgm:pt>
    <dgm:pt modelId="{DB352FBA-BEEA-6240-9180-63E9E1F797C4}" type="pres">
      <dgm:prSet presAssocID="{3C283757-4253-4281-8074-BB76BF60D30D}" presName="vert1" presStyleCnt="0"/>
      <dgm:spPr/>
    </dgm:pt>
    <dgm:pt modelId="{A4E926CB-9A47-4641-A06A-D6EACF4C0671}" type="pres">
      <dgm:prSet presAssocID="{F3604B64-45B7-4726-BA13-4203C525F1CD}" presName="thickLine" presStyleLbl="alignNode1" presStyleIdx="1" presStyleCnt="6"/>
      <dgm:spPr/>
    </dgm:pt>
    <dgm:pt modelId="{19091B39-B194-B94A-99E1-FDB9BA843705}" type="pres">
      <dgm:prSet presAssocID="{F3604B64-45B7-4726-BA13-4203C525F1CD}" presName="horz1" presStyleCnt="0"/>
      <dgm:spPr/>
    </dgm:pt>
    <dgm:pt modelId="{BAE2B9F6-A753-F042-95FB-9B93D15D83BC}" type="pres">
      <dgm:prSet presAssocID="{F3604B64-45B7-4726-BA13-4203C525F1CD}" presName="tx1" presStyleLbl="revTx" presStyleIdx="1" presStyleCnt="6"/>
      <dgm:spPr/>
    </dgm:pt>
    <dgm:pt modelId="{A58E8030-813C-7A4B-A8CC-724A744D162F}" type="pres">
      <dgm:prSet presAssocID="{F3604B64-45B7-4726-BA13-4203C525F1CD}" presName="vert1" presStyleCnt="0"/>
      <dgm:spPr/>
    </dgm:pt>
    <dgm:pt modelId="{A26B4AF8-C96F-5C43-88B5-AC98D3118AE6}" type="pres">
      <dgm:prSet presAssocID="{082ED811-968A-442B-8087-A61289FB133B}" presName="thickLine" presStyleLbl="alignNode1" presStyleIdx="2" presStyleCnt="6"/>
      <dgm:spPr/>
    </dgm:pt>
    <dgm:pt modelId="{7DE53A9C-50E3-9A49-9231-044156F2AE52}" type="pres">
      <dgm:prSet presAssocID="{082ED811-968A-442B-8087-A61289FB133B}" presName="horz1" presStyleCnt="0"/>
      <dgm:spPr/>
    </dgm:pt>
    <dgm:pt modelId="{D214E178-F346-F54D-803F-DFA0DFDE807B}" type="pres">
      <dgm:prSet presAssocID="{082ED811-968A-442B-8087-A61289FB133B}" presName="tx1" presStyleLbl="revTx" presStyleIdx="2" presStyleCnt="6"/>
      <dgm:spPr/>
    </dgm:pt>
    <dgm:pt modelId="{60C47783-1C78-3245-876D-B6FB7A11DC48}" type="pres">
      <dgm:prSet presAssocID="{082ED811-968A-442B-8087-A61289FB133B}" presName="vert1" presStyleCnt="0"/>
      <dgm:spPr/>
    </dgm:pt>
    <dgm:pt modelId="{1BED6C41-859F-D649-9F83-B007C493B539}" type="pres">
      <dgm:prSet presAssocID="{06911823-C2BA-47A1-90DD-A74BF3639998}" presName="thickLine" presStyleLbl="alignNode1" presStyleIdx="3" presStyleCnt="6"/>
      <dgm:spPr/>
    </dgm:pt>
    <dgm:pt modelId="{02BA2727-91F8-9145-8CAD-B6542B0777FD}" type="pres">
      <dgm:prSet presAssocID="{06911823-C2BA-47A1-90DD-A74BF3639998}" presName="horz1" presStyleCnt="0"/>
      <dgm:spPr/>
    </dgm:pt>
    <dgm:pt modelId="{0480DC22-5C8C-0643-8C90-CB1DBFF27663}" type="pres">
      <dgm:prSet presAssocID="{06911823-C2BA-47A1-90DD-A74BF3639998}" presName="tx1" presStyleLbl="revTx" presStyleIdx="3" presStyleCnt="6"/>
      <dgm:spPr/>
    </dgm:pt>
    <dgm:pt modelId="{4429754E-03CF-CF40-88B0-BC9D459F6452}" type="pres">
      <dgm:prSet presAssocID="{06911823-C2BA-47A1-90DD-A74BF3639998}" presName="vert1" presStyleCnt="0"/>
      <dgm:spPr/>
    </dgm:pt>
    <dgm:pt modelId="{8DD58C1E-C78B-ED4A-99A5-ECDA06544F8A}" type="pres">
      <dgm:prSet presAssocID="{5844C71B-8456-4CCF-9AF3-AF598F792C05}" presName="thickLine" presStyleLbl="alignNode1" presStyleIdx="4" presStyleCnt="6"/>
      <dgm:spPr/>
    </dgm:pt>
    <dgm:pt modelId="{0E7F8942-5A0F-EF4E-B4A8-49E34363983D}" type="pres">
      <dgm:prSet presAssocID="{5844C71B-8456-4CCF-9AF3-AF598F792C05}" presName="horz1" presStyleCnt="0"/>
      <dgm:spPr/>
    </dgm:pt>
    <dgm:pt modelId="{7B032D8C-3513-3245-80FE-DA67F77F4FDE}" type="pres">
      <dgm:prSet presAssocID="{5844C71B-8456-4CCF-9AF3-AF598F792C05}" presName="tx1" presStyleLbl="revTx" presStyleIdx="4" presStyleCnt="6"/>
      <dgm:spPr/>
    </dgm:pt>
    <dgm:pt modelId="{41F3EA1E-42C6-3A45-8C88-F45B5AA9D054}" type="pres">
      <dgm:prSet presAssocID="{5844C71B-8456-4CCF-9AF3-AF598F792C05}" presName="vert1" presStyleCnt="0"/>
      <dgm:spPr/>
    </dgm:pt>
    <dgm:pt modelId="{4C4262D0-16C2-7A40-9132-8F94CFE9A3DF}" type="pres">
      <dgm:prSet presAssocID="{5B78983C-44C5-424D-BD3C-DCFD84F1BB42}" presName="thickLine" presStyleLbl="alignNode1" presStyleIdx="5" presStyleCnt="6"/>
      <dgm:spPr/>
    </dgm:pt>
    <dgm:pt modelId="{F2A1A620-4930-7C4D-AC17-E472A0834F92}" type="pres">
      <dgm:prSet presAssocID="{5B78983C-44C5-424D-BD3C-DCFD84F1BB42}" presName="horz1" presStyleCnt="0"/>
      <dgm:spPr/>
    </dgm:pt>
    <dgm:pt modelId="{3C058152-089B-8841-B862-8D80A0324233}" type="pres">
      <dgm:prSet presAssocID="{5B78983C-44C5-424D-BD3C-DCFD84F1BB42}" presName="tx1" presStyleLbl="revTx" presStyleIdx="5" presStyleCnt="6"/>
      <dgm:spPr/>
    </dgm:pt>
    <dgm:pt modelId="{E8AAFCC0-F319-474D-965E-1224D1414BA6}" type="pres">
      <dgm:prSet presAssocID="{5B78983C-44C5-424D-BD3C-DCFD84F1BB42}" presName="vert1" presStyleCnt="0"/>
      <dgm:spPr/>
    </dgm:pt>
  </dgm:ptLst>
  <dgm:cxnLst>
    <dgm:cxn modelId="{B811B100-58D2-1D47-B6B2-85300ABA5B71}" type="presOf" srcId="{5E76F3CE-E3AE-4352-9E25-6192BE74741D}" destId="{5AFD66E3-87B5-4D48-9840-868DF33D8D37}" srcOrd="0" destOrd="0" presId="urn:microsoft.com/office/officeart/2008/layout/LinedList"/>
    <dgm:cxn modelId="{06CC6841-1719-43D3-BB09-BD0015B8DF8A}" srcId="{5E76F3CE-E3AE-4352-9E25-6192BE74741D}" destId="{5B78983C-44C5-424D-BD3C-DCFD84F1BB42}" srcOrd="5" destOrd="0" parTransId="{0935F3E5-E3CD-4837-BA7D-EB33454A9736}" sibTransId="{BA69D8E3-BA18-4B68-802F-0B5A2A79FD1C}"/>
    <dgm:cxn modelId="{3924E551-DD10-41F2-9486-01A81DCCE38A}" srcId="{5E76F3CE-E3AE-4352-9E25-6192BE74741D}" destId="{082ED811-968A-442B-8087-A61289FB133B}" srcOrd="2" destOrd="0" parTransId="{1D150BE3-6C2E-4BF2-B31D-FA086F275784}" sibTransId="{1F0C2A90-5CE9-4DBD-B52F-A551F905CBFE}"/>
    <dgm:cxn modelId="{0A81D36F-6167-734C-856C-C0BC3600B131}" type="presOf" srcId="{3C283757-4253-4281-8074-BB76BF60D30D}" destId="{C13CC9ED-6EA1-2D4C-AC80-2251E773BF76}" srcOrd="0" destOrd="0" presId="urn:microsoft.com/office/officeart/2008/layout/LinedList"/>
    <dgm:cxn modelId="{B046ED85-32CE-DE4E-A875-0CC223BDD908}" type="presOf" srcId="{F3604B64-45B7-4726-BA13-4203C525F1CD}" destId="{BAE2B9F6-A753-F042-95FB-9B93D15D83BC}" srcOrd="0" destOrd="0" presId="urn:microsoft.com/office/officeart/2008/layout/LinedList"/>
    <dgm:cxn modelId="{1E1613AC-5598-AA48-BB15-A5943C887120}" type="presOf" srcId="{5844C71B-8456-4CCF-9AF3-AF598F792C05}" destId="{7B032D8C-3513-3245-80FE-DA67F77F4FDE}" srcOrd="0" destOrd="0" presId="urn:microsoft.com/office/officeart/2008/layout/LinedList"/>
    <dgm:cxn modelId="{569833AE-9A00-7E42-9B67-6A23A314C88E}" type="presOf" srcId="{5B78983C-44C5-424D-BD3C-DCFD84F1BB42}" destId="{3C058152-089B-8841-B862-8D80A0324233}" srcOrd="0" destOrd="0" presId="urn:microsoft.com/office/officeart/2008/layout/LinedList"/>
    <dgm:cxn modelId="{F4C96AB3-D4C1-4B17-B8B1-3B438134AEA3}" srcId="{5E76F3CE-E3AE-4352-9E25-6192BE74741D}" destId="{5844C71B-8456-4CCF-9AF3-AF598F792C05}" srcOrd="4" destOrd="0" parTransId="{2DD1CB9B-9DD2-4761-92DB-E8DFEA393D77}" sibTransId="{63C8A7CD-7C14-4703-A7E3-7CCC45CE7963}"/>
    <dgm:cxn modelId="{BEC50EB6-C7CE-4725-B80E-55DABD0B6685}" srcId="{5E76F3CE-E3AE-4352-9E25-6192BE74741D}" destId="{06911823-C2BA-47A1-90DD-A74BF3639998}" srcOrd="3" destOrd="0" parTransId="{70A0306E-611B-4CF2-B119-0021FC6A4BC6}" sibTransId="{018F7CFC-680D-4D1A-A66B-8F39553CDCA0}"/>
    <dgm:cxn modelId="{D48AEBBF-1551-4BA6-BAD9-15E748918085}" srcId="{5E76F3CE-E3AE-4352-9E25-6192BE74741D}" destId="{F3604B64-45B7-4726-BA13-4203C525F1CD}" srcOrd="1" destOrd="0" parTransId="{A240B4B9-A828-4835-816D-917B959411B7}" sibTransId="{258ABD3E-655C-4B6F-88DA-72C7955DDE05}"/>
    <dgm:cxn modelId="{6D51D7CA-D488-475B-A5F9-2D43AC4C2166}" srcId="{5E76F3CE-E3AE-4352-9E25-6192BE74741D}" destId="{3C283757-4253-4281-8074-BB76BF60D30D}" srcOrd="0" destOrd="0" parTransId="{45F4BE2C-7B9F-4278-BDDE-067C65312DBC}" sibTransId="{0076EE30-7BB1-4216-B56A-66DEC8219AB9}"/>
    <dgm:cxn modelId="{D67463CE-F2AF-A94F-9134-729B9DFAAB2C}" type="presOf" srcId="{06911823-C2BA-47A1-90DD-A74BF3639998}" destId="{0480DC22-5C8C-0643-8C90-CB1DBFF27663}" srcOrd="0" destOrd="0" presId="urn:microsoft.com/office/officeart/2008/layout/LinedList"/>
    <dgm:cxn modelId="{3325B8E0-62C2-B64F-812A-FD3160E2452A}" type="presOf" srcId="{082ED811-968A-442B-8087-A61289FB133B}" destId="{D214E178-F346-F54D-803F-DFA0DFDE807B}" srcOrd="0" destOrd="0" presId="urn:microsoft.com/office/officeart/2008/layout/LinedList"/>
    <dgm:cxn modelId="{0D4C5FE2-A9BD-FF42-AAC8-F76B5653963A}" type="presParOf" srcId="{5AFD66E3-87B5-4D48-9840-868DF33D8D37}" destId="{311F02E7-64F5-7C4B-93BC-AB588DFFB4A1}" srcOrd="0" destOrd="0" presId="urn:microsoft.com/office/officeart/2008/layout/LinedList"/>
    <dgm:cxn modelId="{8BE6EA5E-E959-D740-830E-CF7A6FCCAB57}" type="presParOf" srcId="{5AFD66E3-87B5-4D48-9840-868DF33D8D37}" destId="{70C699F2-7435-7A40-9841-A3E062B435FB}" srcOrd="1" destOrd="0" presId="urn:microsoft.com/office/officeart/2008/layout/LinedList"/>
    <dgm:cxn modelId="{965C6797-5B58-5D4A-BFD8-62EB9810383F}" type="presParOf" srcId="{70C699F2-7435-7A40-9841-A3E062B435FB}" destId="{C13CC9ED-6EA1-2D4C-AC80-2251E773BF76}" srcOrd="0" destOrd="0" presId="urn:microsoft.com/office/officeart/2008/layout/LinedList"/>
    <dgm:cxn modelId="{A2BD633A-5131-CE49-819C-64EBD94A1D5A}" type="presParOf" srcId="{70C699F2-7435-7A40-9841-A3E062B435FB}" destId="{DB352FBA-BEEA-6240-9180-63E9E1F797C4}" srcOrd="1" destOrd="0" presId="urn:microsoft.com/office/officeart/2008/layout/LinedList"/>
    <dgm:cxn modelId="{4986AF6F-B9D5-AD46-8C31-969DA3352447}" type="presParOf" srcId="{5AFD66E3-87B5-4D48-9840-868DF33D8D37}" destId="{A4E926CB-9A47-4641-A06A-D6EACF4C0671}" srcOrd="2" destOrd="0" presId="urn:microsoft.com/office/officeart/2008/layout/LinedList"/>
    <dgm:cxn modelId="{C688F32C-9A97-3941-B6C5-0D07FC38678E}" type="presParOf" srcId="{5AFD66E3-87B5-4D48-9840-868DF33D8D37}" destId="{19091B39-B194-B94A-99E1-FDB9BA843705}" srcOrd="3" destOrd="0" presId="urn:microsoft.com/office/officeart/2008/layout/LinedList"/>
    <dgm:cxn modelId="{79FFDE57-5B35-284A-A7DF-FA138DC7F294}" type="presParOf" srcId="{19091B39-B194-B94A-99E1-FDB9BA843705}" destId="{BAE2B9F6-A753-F042-95FB-9B93D15D83BC}" srcOrd="0" destOrd="0" presId="urn:microsoft.com/office/officeart/2008/layout/LinedList"/>
    <dgm:cxn modelId="{D3D5B6B1-A6BD-854E-B04E-9EB133F1BAE3}" type="presParOf" srcId="{19091B39-B194-B94A-99E1-FDB9BA843705}" destId="{A58E8030-813C-7A4B-A8CC-724A744D162F}" srcOrd="1" destOrd="0" presId="urn:microsoft.com/office/officeart/2008/layout/LinedList"/>
    <dgm:cxn modelId="{BC1BEC8A-B555-8F45-90F5-047AD22C4E29}" type="presParOf" srcId="{5AFD66E3-87B5-4D48-9840-868DF33D8D37}" destId="{A26B4AF8-C96F-5C43-88B5-AC98D3118AE6}" srcOrd="4" destOrd="0" presId="urn:microsoft.com/office/officeart/2008/layout/LinedList"/>
    <dgm:cxn modelId="{39E71B63-84D3-6C41-9295-97BE8278A321}" type="presParOf" srcId="{5AFD66E3-87B5-4D48-9840-868DF33D8D37}" destId="{7DE53A9C-50E3-9A49-9231-044156F2AE52}" srcOrd="5" destOrd="0" presId="urn:microsoft.com/office/officeart/2008/layout/LinedList"/>
    <dgm:cxn modelId="{93DF1075-0E59-3D44-B291-3929CB7F8526}" type="presParOf" srcId="{7DE53A9C-50E3-9A49-9231-044156F2AE52}" destId="{D214E178-F346-F54D-803F-DFA0DFDE807B}" srcOrd="0" destOrd="0" presId="urn:microsoft.com/office/officeart/2008/layout/LinedList"/>
    <dgm:cxn modelId="{86F74613-F3B3-4E4E-A073-0DC9BD901A26}" type="presParOf" srcId="{7DE53A9C-50E3-9A49-9231-044156F2AE52}" destId="{60C47783-1C78-3245-876D-B6FB7A11DC48}" srcOrd="1" destOrd="0" presId="urn:microsoft.com/office/officeart/2008/layout/LinedList"/>
    <dgm:cxn modelId="{731228B6-5AC2-DA4E-B8F8-7C72952A3D58}" type="presParOf" srcId="{5AFD66E3-87B5-4D48-9840-868DF33D8D37}" destId="{1BED6C41-859F-D649-9F83-B007C493B539}" srcOrd="6" destOrd="0" presId="urn:microsoft.com/office/officeart/2008/layout/LinedList"/>
    <dgm:cxn modelId="{6042EB58-3095-9046-A690-1B9DA98D6159}" type="presParOf" srcId="{5AFD66E3-87B5-4D48-9840-868DF33D8D37}" destId="{02BA2727-91F8-9145-8CAD-B6542B0777FD}" srcOrd="7" destOrd="0" presId="urn:microsoft.com/office/officeart/2008/layout/LinedList"/>
    <dgm:cxn modelId="{85BF0005-1511-204F-B1F3-037843920F18}" type="presParOf" srcId="{02BA2727-91F8-9145-8CAD-B6542B0777FD}" destId="{0480DC22-5C8C-0643-8C90-CB1DBFF27663}" srcOrd="0" destOrd="0" presId="urn:microsoft.com/office/officeart/2008/layout/LinedList"/>
    <dgm:cxn modelId="{B4E5F19C-7FB3-7847-B14B-E9304164A0A8}" type="presParOf" srcId="{02BA2727-91F8-9145-8CAD-B6542B0777FD}" destId="{4429754E-03CF-CF40-88B0-BC9D459F6452}" srcOrd="1" destOrd="0" presId="urn:microsoft.com/office/officeart/2008/layout/LinedList"/>
    <dgm:cxn modelId="{779D943E-6362-3B40-A29D-AC130754CD20}" type="presParOf" srcId="{5AFD66E3-87B5-4D48-9840-868DF33D8D37}" destId="{8DD58C1E-C78B-ED4A-99A5-ECDA06544F8A}" srcOrd="8" destOrd="0" presId="urn:microsoft.com/office/officeart/2008/layout/LinedList"/>
    <dgm:cxn modelId="{8D545BC1-B6F6-674F-A3FE-E866DA32CEEB}" type="presParOf" srcId="{5AFD66E3-87B5-4D48-9840-868DF33D8D37}" destId="{0E7F8942-5A0F-EF4E-B4A8-49E34363983D}" srcOrd="9" destOrd="0" presId="urn:microsoft.com/office/officeart/2008/layout/LinedList"/>
    <dgm:cxn modelId="{E29D010C-C62E-0648-AED6-C8D7886EBF06}" type="presParOf" srcId="{0E7F8942-5A0F-EF4E-B4A8-49E34363983D}" destId="{7B032D8C-3513-3245-80FE-DA67F77F4FDE}" srcOrd="0" destOrd="0" presId="urn:microsoft.com/office/officeart/2008/layout/LinedList"/>
    <dgm:cxn modelId="{4921FA75-06DD-A04E-9015-FB56D01C03F4}" type="presParOf" srcId="{0E7F8942-5A0F-EF4E-B4A8-49E34363983D}" destId="{41F3EA1E-42C6-3A45-8C88-F45B5AA9D054}" srcOrd="1" destOrd="0" presId="urn:microsoft.com/office/officeart/2008/layout/LinedList"/>
    <dgm:cxn modelId="{B1CA3FD4-E29B-3D48-9F3B-E6796FED4E56}" type="presParOf" srcId="{5AFD66E3-87B5-4D48-9840-868DF33D8D37}" destId="{4C4262D0-16C2-7A40-9132-8F94CFE9A3DF}" srcOrd="10" destOrd="0" presId="urn:microsoft.com/office/officeart/2008/layout/LinedList"/>
    <dgm:cxn modelId="{8938AA3E-CBB2-0E4D-BF7E-C3C6D6452AE1}" type="presParOf" srcId="{5AFD66E3-87B5-4D48-9840-868DF33D8D37}" destId="{F2A1A620-4930-7C4D-AC17-E472A0834F92}" srcOrd="11" destOrd="0" presId="urn:microsoft.com/office/officeart/2008/layout/LinedList"/>
    <dgm:cxn modelId="{476B7984-8444-F84A-B9E2-7A21285F3AF1}" type="presParOf" srcId="{F2A1A620-4930-7C4D-AC17-E472A0834F92}" destId="{3C058152-089B-8841-B862-8D80A0324233}" srcOrd="0" destOrd="0" presId="urn:microsoft.com/office/officeart/2008/layout/LinedList"/>
    <dgm:cxn modelId="{B851337C-CFB0-184A-892E-7034AE0A13F0}" type="presParOf" srcId="{F2A1A620-4930-7C4D-AC17-E472A0834F92}" destId="{E8AAFCC0-F319-474D-965E-1224D1414BA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4E9E99-8023-4D6A-A63F-7709C458F87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BCC4B4D-BFF6-4444-A4BD-4F533CF0791B}">
      <dgm:prSet/>
      <dgm:spPr/>
      <dgm:t>
        <a:bodyPr/>
        <a:lstStyle/>
        <a:p>
          <a:r>
            <a:rPr lang="en-US"/>
            <a:t>We will go in </a:t>
          </a:r>
          <a:r>
            <a:rPr lang="en-US" b="1"/>
            <a:t>Three Rounds </a:t>
          </a:r>
          <a:r>
            <a:rPr lang="en-US"/>
            <a:t>(Can be broken into up to 3 small huddles)</a:t>
          </a:r>
        </a:p>
      </dgm:t>
    </dgm:pt>
    <dgm:pt modelId="{F426F7AF-00D9-45A4-9373-0A647A06ABA7}" type="parTrans" cxnId="{F9397588-8EFC-4E0E-AAE2-F3CEDDFF4F25}">
      <dgm:prSet/>
      <dgm:spPr/>
      <dgm:t>
        <a:bodyPr/>
        <a:lstStyle/>
        <a:p>
          <a:endParaRPr lang="en-US"/>
        </a:p>
      </dgm:t>
    </dgm:pt>
    <dgm:pt modelId="{262C4B24-B35F-41F5-A091-5E801EED1FCA}" type="sibTrans" cxnId="{F9397588-8EFC-4E0E-AAE2-F3CEDDFF4F25}">
      <dgm:prSet/>
      <dgm:spPr/>
      <dgm:t>
        <a:bodyPr/>
        <a:lstStyle/>
        <a:p>
          <a:endParaRPr lang="en-US"/>
        </a:p>
      </dgm:t>
    </dgm:pt>
    <dgm:pt modelId="{463402F5-ADC7-4529-BF22-2C5033002AFD}">
      <dgm:prSet/>
      <dgm:spPr/>
      <dgm:t>
        <a:bodyPr/>
        <a:lstStyle/>
        <a:p>
          <a:r>
            <a:rPr lang="en-US"/>
            <a:t>The facilitator asks one question per round; each person has up to </a:t>
          </a:r>
          <a:r>
            <a:rPr lang="en-US" b="1"/>
            <a:t>1 minute</a:t>
          </a:r>
          <a:r>
            <a:rPr lang="en-US" b="1" i="1"/>
            <a:t> </a:t>
          </a:r>
          <a:r>
            <a:rPr lang="en-US"/>
            <a:t>to share</a:t>
          </a:r>
        </a:p>
      </dgm:t>
    </dgm:pt>
    <dgm:pt modelId="{E553D676-D92A-4C4F-BBD9-951BABB91EBD}" type="parTrans" cxnId="{31774EEC-E151-4F7D-8FDA-203D434DE1D6}">
      <dgm:prSet/>
      <dgm:spPr/>
      <dgm:t>
        <a:bodyPr/>
        <a:lstStyle/>
        <a:p>
          <a:endParaRPr lang="en-US"/>
        </a:p>
      </dgm:t>
    </dgm:pt>
    <dgm:pt modelId="{5C5F62BD-9656-4C76-AB7C-1571C4EAC6A1}" type="sibTrans" cxnId="{31774EEC-E151-4F7D-8FDA-203D434DE1D6}">
      <dgm:prSet/>
      <dgm:spPr/>
      <dgm:t>
        <a:bodyPr/>
        <a:lstStyle/>
        <a:p>
          <a:endParaRPr lang="en-US"/>
        </a:p>
      </dgm:t>
    </dgm:pt>
    <dgm:pt modelId="{4A323732-B301-4F74-BC58-04DD282D4D5C}">
      <dgm:prSet/>
      <dgm:spPr/>
      <dgm:t>
        <a:bodyPr/>
        <a:lstStyle/>
        <a:p>
          <a:r>
            <a:rPr lang="en-US"/>
            <a:t>While one person speaks, everyone else practices active listening (no interruptions)</a:t>
          </a:r>
        </a:p>
      </dgm:t>
    </dgm:pt>
    <dgm:pt modelId="{FE7B5C29-281D-4668-A685-95815BB29289}" type="parTrans" cxnId="{BB874527-03DC-4018-A4A9-C4D4740ADCF4}">
      <dgm:prSet/>
      <dgm:spPr/>
      <dgm:t>
        <a:bodyPr/>
        <a:lstStyle/>
        <a:p>
          <a:endParaRPr lang="en-US"/>
        </a:p>
      </dgm:t>
    </dgm:pt>
    <dgm:pt modelId="{3F7E9E29-3C6F-446B-AC66-CCC87C570704}" type="sibTrans" cxnId="{BB874527-03DC-4018-A4A9-C4D4740ADCF4}">
      <dgm:prSet/>
      <dgm:spPr/>
      <dgm:t>
        <a:bodyPr/>
        <a:lstStyle/>
        <a:p>
          <a:endParaRPr lang="en-US"/>
        </a:p>
      </dgm:t>
    </dgm:pt>
    <dgm:pt modelId="{0C169CFB-AF3A-48AF-AD38-31A855E8E957}">
      <dgm:prSet/>
      <dgm:spPr/>
      <dgm:t>
        <a:bodyPr/>
        <a:lstStyle/>
        <a:p>
          <a:r>
            <a:rPr lang="en-US"/>
            <a:t>You may “pass” if you prefer not to share in a round</a:t>
          </a:r>
        </a:p>
      </dgm:t>
    </dgm:pt>
    <dgm:pt modelId="{35333C88-1FD5-4E29-B3A1-EA23C517260A}" type="parTrans" cxnId="{3A51DA78-7491-4F55-8604-1DBACD5DA3DA}">
      <dgm:prSet/>
      <dgm:spPr/>
      <dgm:t>
        <a:bodyPr/>
        <a:lstStyle/>
        <a:p>
          <a:endParaRPr lang="en-US"/>
        </a:p>
      </dgm:t>
    </dgm:pt>
    <dgm:pt modelId="{A5E6CF66-D08F-49A2-BE38-F8536DD2FC0E}" type="sibTrans" cxnId="{3A51DA78-7491-4F55-8604-1DBACD5DA3DA}">
      <dgm:prSet/>
      <dgm:spPr/>
      <dgm:t>
        <a:bodyPr/>
        <a:lstStyle/>
        <a:p>
          <a:endParaRPr lang="en-US"/>
        </a:p>
      </dgm:t>
    </dgm:pt>
    <dgm:pt modelId="{EF4E7D2E-7F90-4D2D-9974-01ECE1CD420F}">
      <dgm:prSet/>
      <dgm:spPr/>
      <dgm:t>
        <a:bodyPr/>
        <a:lstStyle/>
        <a:p>
          <a:r>
            <a:rPr lang="en-US"/>
            <a:t>There will be a brief time for discussion and clarifying questions at the end of the </a:t>
          </a:r>
          <a:r>
            <a:rPr lang="en-US" b="1"/>
            <a:t>Three Rounds</a:t>
          </a:r>
          <a:endParaRPr lang="en-US"/>
        </a:p>
      </dgm:t>
    </dgm:pt>
    <dgm:pt modelId="{5BAC9D5E-1C81-4BA3-9927-939E72D4F5ED}" type="parTrans" cxnId="{BD0BD61D-42A6-44A6-B55C-821409CAB200}">
      <dgm:prSet/>
      <dgm:spPr/>
      <dgm:t>
        <a:bodyPr/>
        <a:lstStyle/>
        <a:p>
          <a:endParaRPr lang="en-US"/>
        </a:p>
      </dgm:t>
    </dgm:pt>
    <dgm:pt modelId="{2733AF29-876B-4BF4-B805-796762835CF8}" type="sibTrans" cxnId="{BD0BD61D-42A6-44A6-B55C-821409CAB200}">
      <dgm:prSet/>
      <dgm:spPr/>
      <dgm:t>
        <a:bodyPr/>
        <a:lstStyle/>
        <a:p>
          <a:endParaRPr lang="en-US"/>
        </a:p>
      </dgm:t>
    </dgm:pt>
    <dgm:pt modelId="{82E8AC76-6A6C-40E9-A4AA-80685149E32B}" type="pres">
      <dgm:prSet presAssocID="{2C4E9E99-8023-4D6A-A63F-7709C458F87C}" presName="root" presStyleCnt="0">
        <dgm:presLayoutVars>
          <dgm:dir/>
          <dgm:resizeHandles val="exact"/>
        </dgm:presLayoutVars>
      </dgm:prSet>
      <dgm:spPr/>
    </dgm:pt>
    <dgm:pt modelId="{0E442B50-35FC-4001-A47D-FEACA221D26B}" type="pres">
      <dgm:prSet presAssocID="{CBCC4B4D-BFF6-4444-A4BD-4F533CF0791B}" presName="compNode" presStyleCnt="0"/>
      <dgm:spPr/>
    </dgm:pt>
    <dgm:pt modelId="{6124D81A-9B44-4DDE-B224-78733B32A81E}" type="pres">
      <dgm:prSet presAssocID="{CBCC4B4D-BFF6-4444-A4BD-4F533CF0791B}" presName="bgRect" presStyleLbl="bgShp" presStyleIdx="0" presStyleCnt="5"/>
      <dgm:spPr/>
    </dgm:pt>
    <dgm:pt modelId="{E0EEED68-E119-43AD-8C49-0A01427047E2}" type="pres">
      <dgm:prSet presAssocID="{CBCC4B4D-BFF6-4444-A4BD-4F533CF0791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5673792C-721B-461E-86AE-F6F329B66D12}" type="pres">
      <dgm:prSet presAssocID="{CBCC4B4D-BFF6-4444-A4BD-4F533CF0791B}" presName="spaceRect" presStyleCnt="0"/>
      <dgm:spPr/>
    </dgm:pt>
    <dgm:pt modelId="{D2C532FD-B5FA-4F81-992C-828593125CA7}" type="pres">
      <dgm:prSet presAssocID="{CBCC4B4D-BFF6-4444-A4BD-4F533CF0791B}" presName="parTx" presStyleLbl="revTx" presStyleIdx="0" presStyleCnt="5">
        <dgm:presLayoutVars>
          <dgm:chMax val="0"/>
          <dgm:chPref val="0"/>
        </dgm:presLayoutVars>
      </dgm:prSet>
      <dgm:spPr/>
    </dgm:pt>
    <dgm:pt modelId="{F7B4D6F9-3C46-4827-A5F0-A5055560C59F}" type="pres">
      <dgm:prSet presAssocID="{262C4B24-B35F-41F5-A091-5E801EED1FCA}" presName="sibTrans" presStyleCnt="0"/>
      <dgm:spPr/>
    </dgm:pt>
    <dgm:pt modelId="{E7579FDE-77BA-47D0-86C1-F93B0B4B99AB}" type="pres">
      <dgm:prSet presAssocID="{463402F5-ADC7-4529-BF22-2C5033002AFD}" presName="compNode" presStyleCnt="0"/>
      <dgm:spPr/>
    </dgm:pt>
    <dgm:pt modelId="{1912FDAF-F92F-46FC-9DB2-12AF71D0FB08}" type="pres">
      <dgm:prSet presAssocID="{463402F5-ADC7-4529-BF22-2C5033002AFD}" presName="bgRect" presStyleLbl="bgShp" presStyleIdx="1" presStyleCnt="5"/>
      <dgm:spPr/>
    </dgm:pt>
    <dgm:pt modelId="{0F72239A-8888-43F7-AD79-D0345B18E7C4}" type="pres">
      <dgm:prSet presAssocID="{463402F5-ADC7-4529-BF22-2C5033002AF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B1584B73-C71B-4C63-A75F-9DF9C1398FFF}" type="pres">
      <dgm:prSet presAssocID="{463402F5-ADC7-4529-BF22-2C5033002AFD}" presName="spaceRect" presStyleCnt="0"/>
      <dgm:spPr/>
    </dgm:pt>
    <dgm:pt modelId="{EE83A084-2BA3-4702-B252-D1561CFA1421}" type="pres">
      <dgm:prSet presAssocID="{463402F5-ADC7-4529-BF22-2C5033002AFD}" presName="parTx" presStyleLbl="revTx" presStyleIdx="1" presStyleCnt="5">
        <dgm:presLayoutVars>
          <dgm:chMax val="0"/>
          <dgm:chPref val="0"/>
        </dgm:presLayoutVars>
      </dgm:prSet>
      <dgm:spPr/>
    </dgm:pt>
    <dgm:pt modelId="{81452C81-6B13-446E-8911-3403620F4116}" type="pres">
      <dgm:prSet presAssocID="{5C5F62BD-9656-4C76-AB7C-1571C4EAC6A1}" presName="sibTrans" presStyleCnt="0"/>
      <dgm:spPr/>
    </dgm:pt>
    <dgm:pt modelId="{BD55E5F9-306F-4FFE-8C16-560BB847848A}" type="pres">
      <dgm:prSet presAssocID="{4A323732-B301-4F74-BC58-04DD282D4D5C}" presName="compNode" presStyleCnt="0"/>
      <dgm:spPr/>
    </dgm:pt>
    <dgm:pt modelId="{8531945A-08C0-4CD6-B2B5-581ED0B0E63F}" type="pres">
      <dgm:prSet presAssocID="{4A323732-B301-4F74-BC58-04DD282D4D5C}" presName="bgRect" presStyleLbl="bgShp" presStyleIdx="2" presStyleCnt="5"/>
      <dgm:spPr/>
    </dgm:pt>
    <dgm:pt modelId="{A0D8CF46-ADEF-469C-B943-F829992F62AF}" type="pres">
      <dgm:prSet presAssocID="{4A323732-B301-4F74-BC58-04DD282D4D5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7B6C1566-6117-46F0-9F39-392B3FD57272}" type="pres">
      <dgm:prSet presAssocID="{4A323732-B301-4F74-BC58-04DD282D4D5C}" presName="spaceRect" presStyleCnt="0"/>
      <dgm:spPr/>
    </dgm:pt>
    <dgm:pt modelId="{8EF3BD11-1D1E-4AFF-A884-BADB00120EED}" type="pres">
      <dgm:prSet presAssocID="{4A323732-B301-4F74-BC58-04DD282D4D5C}" presName="parTx" presStyleLbl="revTx" presStyleIdx="2" presStyleCnt="5">
        <dgm:presLayoutVars>
          <dgm:chMax val="0"/>
          <dgm:chPref val="0"/>
        </dgm:presLayoutVars>
      </dgm:prSet>
      <dgm:spPr/>
    </dgm:pt>
    <dgm:pt modelId="{EC97A4E6-C58F-4A0F-BE93-47313600D387}" type="pres">
      <dgm:prSet presAssocID="{3F7E9E29-3C6F-446B-AC66-CCC87C570704}" presName="sibTrans" presStyleCnt="0"/>
      <dgm:spPr/>
    </dgm:pt>
    <dgm:pt modelId="{C032C8DF-5E39-40F8-B49E-3D0E8DF28798}" type="pres">
      <dgm:prSet presAssocID="{0C169CFB-AF3A-48AF-AD38-31A855E8E957}" presName="compNode" presStyleCnt="0"/>
      <dgm:spPr/>
    </dgm:pt>
    <dgm:pt modelId="{054E74B6-F53C-47D4-8CD0-FA648AE73221}" type="pres">
      <dgm:prSet presAssocID="{0C169CFB-AF3A-48AF-AD38-31A855E8E957}" presName="bgRect" presStyleLbl="bgShp" presStyleIdx="3" presStyleCnt="5"/>
      <dgm:spPr/>
    </dgm:pt>
    <dgm:pt modelId="{EE3683EF-5B35-425B-89A1-A14077CCF21E}" type="pres">
      <dgm:prSet presAssocID="{0C169CFB-AF3A-48AF-AD38-31A855E8E9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ing Cards"/>
        </a:ext>
      </dgm:extLst>
    </dgm:pt>
    <dgm:pt modelId="{D37BB787-D01C-4839-A9B5-7374BE104285}" type="pres">
      <dgm:prSet presAssocID="{0C169CFB-AF3A-48AF-AD38-31A855E8E957}" presName="spaceRect" presStyleCnt="0"/>
      <dgm:spPr/>
    </dgm:pt>
    <dgm:pt modelId="{B72CAF8E-7DA6-4566-88BF-88DCB018DFEB}" type="pres">
      <dgm:prSet presAssocID="{0C169CFB-AF3A-48AF-AD38-31A855E8E957}" presName="parTx" presStyleLbl="revTx" presStyleIdx="3" presStyleCnt="5">
        <dgm:presLayoutVars>
          <dgm:chMax val="0"/>
          <dgm:chPref val="0"/>
        </dgm:presLayoutVars>
      </dgm:prSet>
      <dgm:spPr/>
    </dgm:pt>
    <dgm:pt modelId="{F86084FF-6623-4F9F-9DEA-8FF593646B6B}" type="pres">
      <dgm:prSet presAssocID="{A5E6CF66-D08F-49A2-BE38-F8536DD2FC0E}" presName="sibTrans" presStyleCnt="0"/>
      <dgm:spPr/>
    </dgm:pt>
    <dgm:pt modelId="{16911FE8-8D47-4DC7-AAB4-99AEAFE8136B}" type="pres">
      <dgm:prSet presAssocID="{EF4E7D2E-7F90-4D2D-9974-01ECE1CD420F}" presName="compNode" presStyleCnt="0"/>
      <dgm:spPr/>
    </dgm:pt>
    <dgm:pt modelId="{7D39D726-6474-466B-9ED4-54F751EF78F3}" type="pres">
      <dgm:prSet presAssocID="{EF4E7D2E-7F90-4D2D-9974-01ECE1CD420F}" presName="bgRect" presStyleLbl="bgShp" presStyleIdx="4" presStyleCnt="5"/>
      <dgm:spPr/>
    </dgm:pt>
    <dgm:pt modelId="{04228F0F-A746-4388-86C9-7158F047BAC6}" type="pres">
      <dgm:prSet presAssocID="{EF4E7D2E-7F90-4D2D-9974-01ECE1CD420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FD84EADE-A8C4-44B5-918D-C9572ABB528E}" type="pres">
      <dgm:prSet presAssocID="{EF4E7D2E-7F90-4D2D-9974-01ECE1CD420F}" presName="spaceRect" presStyleCnt="0"/>
      <dgm:spPr/>
    </dgm:pt>
    <dgm:pt modelId="{A0B02022-798E-44BF-9298-D1C13DC64DBA}" type="pres">
      <dgm:prSet presAssocID="{EF4E7D2E-7F90-4D2D-9974-01ECE1CD420F}" presName="parTx" presStyleLbl="revTx" presStyleIdx="4" presStyleCnt="5">
        <dgm:presLayoutVars>
          <dgm:chMax val="0"/>
          <dgm:chPref val="0"/>
        </dgm:presLayoutVars>
      </dgm:prSet>
      <dgm:spPr/>
    </dgm:pt>
  </dgm:ptLst>
  <dgm:cxnLst>
    <dgm:cxn modelId="{BD0BD61D-42A6-44A6-B55C-821409CAB200}" srcId="{2C4E9E99-8023-4D6A-A63F-7709C458F87C}" destId="{EF4E7D2E-7F90-4D2D-9974-01ECE1CD420F}" srcOrd="4" destOrd="0" parTransId="{5BAC9D5E-1C81-4BA3-9927-939E72D4F5ED}" sibTransId="{2733AF29-876B-4BF4-B805-796762835CF8}"/>
    <dgm:cxn modelId="{BB874527-03DC-4018-A4A9-C4D4740ADCF4}" srcId="{2C4E9E99-8023-4D6A-A63F-7709C458F87C}" destId="{4A323732-B301-4F74-BC58-04DD282D4D5C}" srcOrd="2" destOrd="0" parTransId="{FE7B5C29-281D-4668-A685-95815BB29289}" sibTransId="{3F7E9E29-3C6F-446B-AC66-CCC87C570704}"/>
    <dgm:cxn modelId="{606B9035-A04A-407A-8DC8-E5ECF5E425F1}" type="presOf" srcId="{0C169CFB-AF3A-48AF-AD38-31A855E8E957}" destId="{B72CAF8E-7DA6-4566-88BF-88DCB018DFEB}" srcOrd="0" destOrd="0" presId="urn:microsoft.com/office/officeart/2018/2/layout/IconVerticalSolidList"/>
    <dgm:cxn modelId="{B5ABD449-4809-4B3A-8F60-3C18AB8C50B2}" type="presOf" srcId="{2C4E9E99-8023-4D6A-A63F-7709C458F87C}" destId="{82E8AC76-6A6C-40E9-A4AA-80685149E32B}" srcOrd="0" destOrd="0" presId="urn:microsoft.com/office/officeart/2018/2/layout/IconVerticalSolidList"/>
    <dgm:cxn modelId="{3A51DA78-7491-4F55-8604-1DBACD5DA3DA}" srcId="{2C4E9E99-8023-4D6A-A63F-7709C458F87C}" destId="{0C169CFB-AF3A-48AF-AD38-31A855E8E957}" srcOrd="3" destOrd="0" parTransId="{35333C88-1FD5-4E29-B3A1-EA23C517260A}" sibTransId="{A5E6CF66-D08F-49A2-BE38-F8536DD2FC0E}"/>
    <dgm:cxn modelId="{A0A5D679-2686-44B8-A823-9CEEACFB817D}" type="presOf" srcId="{EF4E7D2E-7F90-4D2D-9974-01ECE1CD420F}" destId="{A0B02022-798E-44BF-9298-D1C13DC64DBA}" srcOrd="0" destOrd="0" presId="urn:microsoft.com/office/officeart/2018/2/layout/IconVerticalSolidList"/>
    <dgm:cxn modelId="{F9397588-8EFC-4E0E-AAE2-F3CEDDFF4F25}" srcId="{2C4E9E99-8023-4D6A-A63F-7709C458F87C}" destId="{CBCC4B4D-BFF6-4444-A4BD-4F533CF0791B}" srcOrd="0" destOrd="0" parTransId="{F426F7AF-00D9-45A4-9373-0A647A06ABA7}" sibTransId="{262C4B24-B35F-41F5-A091-5E801EED1FCA}"/>
    <dgm:cxn modelId="{AFA33097-F535-43FA-BE2B-BF68929C2BB7}" type="presOf" srcId="{4A323732-B301-4F74-BC58-04DD282D4D5C}" destId="{8EF3BD11-1D1E-4AFF-A884-BADB00120EED}" srcOrd="0" destOrd="0" presId="urn:microsoft.com/office/officeart/2018/2/layout/IconVerticalSolidList"/>
    <dgm:cxn modelId="{31774EEC-E151-4F7D-8FDA-203D434DE1D6}" srcId="{2C4E9E99-8023-4D6A-A63F-7709C458F87C}" destId="{463402F5-ADC7-4529-BF22-2C5033002AFD}" srcOrd="1" destOrd="0" parTransId="{E553D676-D92A-4C4F-BBD9-951BABB91EBD}" sibTransId="{5C5F62BD-9656-4C76-AB7C-1571C4EAC6A1}"/>
    <dgm:cxn modelId="{4DF1D5F3-F801-45CE-B242-1103452E7C65}" type="presOf" srcId="{CBCC4B4D-BFF6-4444-A4BD-4F533CF0791B}" destId="{D2C532FD-B5FA-4F81-992C-828593125CA7}" srcOrd="0" destOrd="0" presId="urn:microsoft.com/office/officeart/2018/2/layout/IconVerticalSolidList"/>
    <dgm:cxn modelId="{0EF1ABFC-9278-445F-AE0D-262F87E62D19}" type="presOf" srcId="{463402F5-ADC7-4529-BF22-2C5033002AFD}" destId="{EE83A084-2BA3-4702-B252-D1561CFA1421}" srcOrd="0" destOrd="0" presId="urn:microsoft.com/office/officeart/2018/2/layout/IconVerticalSolidList"/>
    <dgm:cxn modelId="{DF5439B9-D331-4E6A-B128-7B4B6103E568}" type="presParOf" srcId="{82E8AC76-6A6C-40E9-A4AA-80685149E32B}" destId="{0E442B50-35FC-4001-A47D-FEACA221D26B}" srcOrd="0" destOrd="0" presId="urn:microsoft.com/office/officeart/2018/2/layout/IconVerticalSolidList"/>
    <dgm:cxn modelId="{DC7149FF-1614-4AEC-ABFA-1521744CF15F}" type="presParOf" srcId="{0E442B50-35FC-4001-A47D-FEACA221D26B}" destId="{6124D81A-9B44-4DDE-B224-78733B32A81E}" srcOrd="0" destOrd="0" presId="urn:microsoft.com/office/officeart/2018/2/layout/IconVerticalSolidList"/>
    <dgm:cxn modelId="{08909937-AB30-4BEC-B546-203BDFF6ED20}" type="presParOf" srcId="{0E442B50-35FC-4001-A47D-FEACA221D26B}" destId="{E0EEED68-E119-43AD-8C49-0A01427047E2}" srcOrd="1" destOrd="0" presId="urn:microsoft.com/office/officeart/2018/2/layout/IconVerticalSolidList"/>
    <dgm:cxn modelId="{FE61E041-9342-4EB4-9E10-7E08ADE24039}" type="presParOf" srcId="{0E442B50-35FC-4001-A47D-FEACA221D26B}" destId="{5673792C-721B-461E-86AE-F6F329B66D12}" srcOrd="2" destOrd="0" presId="urn:microsoft.com/office/officeart/2018/2/layout/IconVerticalSolidList"/>
    <dgm:cxn modelId="{0A7DC60B-B96E-474B-B465-313DAF3B3008}" type="presParOf" srcId="{0E442B50-35FC-4001-A47D-FEACA221D26B}" destId="{D2C532FD-B5FA-4F81-992C-828593125CA7}" srcOrd="3" destOrd="0" presId="urn:microsoft.com/office/officeart/2018/2/layout/IconVerticalSolidList"/>
    <dgm:cxn modelId="{CB1C1166-4BBC-47C5-AD61-4E37F91421AB}" type="presParOf" srcId="{82E8AC76-6A6C-40E9-A4AA-80685149E32B}" destId="{F7B4D6F9-3C46-4827-A5F0-A5055560C59F}" srcOrd="1" destOrd="0" presId="urn:microsoft.com/office/officeart/2018/2/layout/IconVerticalSolidList"/>
    <dgm:cxn modelId="{B641F263-1C5D-4A76-BCAA-1AD2714DD71F}" type="presParOf" srcId="{82E8AC76-6A6C-40E9-A4AA-80685149E32B}" destId="{E7579FDE-77BA-47D0-86C1-F93B0B4B99AB}" srcOrd="2" destOrd="0" presId="urn:microsoft.com/office/officeart/2018/2/layout/IconVerticalSolidList"/>
    <dgm:cxn modelId="{FF6698A1-FE76-410E-B42F-C8F7ABFE1D62}" type="presParOf" srcId="{E7579FDE-77BA-47D0-86C1-F93B0B4B99AB}" destId="{1912FDAF-F92F-46FC-9DB2-12AF71D0FB08}" srcOrd="0" destOrd="0" presId="urn:microsoft.com/office/officeart/2018/2/layout/IconVerticalSolidList"/>
    <dgm:cxn modelId="{83C2A413-9EE8-42B3-85D3-F2B3CD7D8383}" type="presParOf" srcId="{E7579FDE-77BA-47D0-86C1-F93B0B4B99AB}" destId="{0F72239A-8888-43F7-AD79-D0345B18E7C4}" srcOrd="1" destOrd="0" presId="urn:microsoft.com/office/officeart/2018/2/layout/IconVerticalSolidList"/>
    <dgm:cxn modelId="{8EBDF1C1-3AB1-44AA-9B3C-9914143B805F}" type="presParOf" srcId="{E7579FDE-77BA-47D0-86C1-F93B0B4B99AB}" destId="{B1584B73-C71B-4C63-A75F-9DF9C1398FFF}" srcOrd="2" destOrd="0" presId="urn:microsoft.com/office/officeart/2018/2/layout/IconVerticalSolidList"/>
    <dgm:cxn modelId="{BDDC3811-C8F0-420E-8230-8BF24080BD38}" type="presParOf" srcId="{E7579FDE-77BA-47D0-86C1-F93B0B4B99AB}" destId="{EE83A084-2BA3-4702-B252-D1561CFA1421}" srcOrd="3" destOrd="0" presId="urn:microsoft.com/office/officeart/2018/2/layout/IconVerticalSolidList"/>
    <dgm:cxn modelId="{E20F4B9C-FCEA-43A3-A212-EF8763A719F2}" type="presParOf" srcId="{82E8AC76-6A6C-40E9-A4AA-80685149E32B}" destId="{81452C81-6B13-446E-8911-3403620F4116}" srcOrd="3" destOrd="0" presId="urn:microsoft.com/office/officeart/2018/2/layout/IconVerticalSolidList"/>
    <dgm:cxn modelId="{BC36A3E0-3A30-45AB-81FF-3A2DF9588D38}" type="presParOf" srcId="{82E8AC76-6A6C-40E9-A4AA-80685149E32B}" destId="{BD55E5F9-306F-4FFE-8C16-560BB847848A}" srcOrd="4" destOrd="0" presId="urn:microsoft.com/office/officeart/2018/2/layout/IconVerticalSolidList"/>
    <dgm:cxn modelId="{796B7FC6-45E9-46EA-9792-0DD47C73700B}" type="presParOf" srcId="{BD55E5F9-306F-4FFE-8C16-560BB847848A}" destId="{8531945A-08C0-4CD6-B2B5-581ED0B0E63F}" srcOrd="0" destOrd="0" presId="urn:microsoft.com/office/officeart/2018/2/layout/IconVerticalSolidList"/>
    <dgm:cxn modelId="{917A66F8-2DE3-4326-BEBB-FD8F7D7969C1}" type="presParOf" srcId="{BD55E5F9-306F-4FFE-8C16-560BB847848A}" destId="{A0D8CF46-ADEF-469C-B943-F829992F62AF}" srcOrd="1" destOrd="0" presId="urn:microsoft.com/office/officeart/2018/2/layout/IconVerticalSolidList"/>
    <dgm:cxn modelId="{9D651451-69DB-44D9-9D1E-CE53AA175014}" type="presParOf" srcId="{BD55E5F9-306F-4FFE-8C16-560BB847848A}" destId="{7B6C1566-6117-46F0-9F39-392B3FD57272}" srcOrd="2" destOrd="0" presId="urn:microsoft.com/office/officeart/2018/2/layout/IconVerticalSolidList"/>
    <dgm:cxn modelId="{13748257-4327-4497-BC53-50E4CB71E653}" type="presParOf" srcId="{BD55E5F9-306F-4FFE-8C16-560BB847848A}" destId="{8EF3BD11-1D1E-4AFF-A884-BADB00120EED}" srcOrd="3" destOrd="0" presId="urn:microsoft.com/office/officeart/2018/2/layout/IconVerticalSolidList"/>
    <dgm:cxn modelId="{13DC7CD4-F00E-46B6-B8BC-54CC1BDF4F64}" type="presParOf" srcId="{82E8AC76-6A6C-40E9-A4AA-80685149E32B}" destId="{EC97A4E6-C58F-4A0F-BE93-47313600D387}" srcOrd="5" destOrd="0" presId="urn:microsoft.com/office/officeart/2018/2/layout/IconVerticalSolidList"/>
    <dgm:cxn modelId="{12BE6736-D564-4634-A688-A272DC73D49C}" type="presParOf" srcId="{82E8AC76-6A6C-40E9-A4AA-80685149E32B}" destId="{C032C8DF-5E39-40F8-B49E-3D0E8DF28798}" srcOrd="6" destOrd="0" presId="urn:microsoft.com/office/officeart/2018/2/layout/IconVerticalSolidList"/>
    <dgm:cxn modelId="{031F9193-5E32-4A12-89EC-802768C13C3A}" type="presParOf" srcId="{C032C8DF-5E39-40F8-B49E-3D0E8DF28798}" destId="{054E74B6-F53C-47D4-8CD0-FA648AE73221}" srcOrd="0" destOrd="0" presId="urn:microsoft.com/office/officeart/2018/2/layout/IconVerticalSolidList"/>
    <dgm:cxn modelId="{6DA0F2DA-0D6E-4187-8E3B-C4DDD2515B24}" type="presParOf" srcId="{C032C8DF-5E39-40F8-B49E-3D0E8DF28798}" destId="{EE3683EF-5B35-425B-89A1-A14077CCF21E}" srcOrd="1" destOrd="0" presId="urn:microsoft.com/office/officeart/2018/2/layout/IconVerticalSolidList"/>
    <dgm:cxn modelId="{9C0D7A27-208A-431A-9CD9-43A4929A6904}" type="presParOf" srcId="{C032C8DF-5E39-40F8-B49E-3D0E8DF28798}" destId="{D37BB787-D01C-4839-A9B5-7374BE104285}" srcOrd="2" destOrd="0" presId="urn:microsoft.com/office/officeart/2018/2/layout/IconVerticalSolidList"/>
    <dgm:cxn modelId="{319F34CE-FD40-45CF-8828-668E68718BFD}" type="presParOf" srcId="{C032C8DF-5E39-40F8-B49E-3D0E8DF28798}" destId="{B72CAF8E-7DA6-4566-88BF-88DCB018DFEB}" srcOrd="3" destOrd="0" presId="urn:microsoft.com/office/officeart/2018/2/layout/IconVerticalSolidList"/>
    <dgm:cxn modelId="{66877D68-D2E9-4C4E-A4A1-D6436526E364}" type="presParOf" srcId="{82E8AC76-6A6C-40E9-A4AA-80685149E32B}" destId="{F86084FF-6623-4F9F-9DEA-8FF593646B6B}" srcOrd="7" destOrd="0" presId="urn:microsoft.com/office/officeart/2018/2/layout/IconVerticalSolidList"/>
    <dgm:cxn modelId="{247AF686-39CC-4E5D-B640-E33E02B6C085}" type="presParOf" srcId="{82E8AC76-6A6C-40E9-A4AA-80685149E32B}" destId="{16911FE8-8D47-4DC7-AAB4-99AEAFE8136B}" srcOrd="8" destOrd="0" presId="urn:microsoft.com/office/officeart/2018/2/layout/IconVerticalSolidList"/>
    <dgm:cxn modelId="{99AF54BC-DD55-4E67-ABB3-1848A9B02F8C}" type="presParOf" srcId="{16911FE8-8D47-4DC7-AAB4-99AEAFE8136B}" destId="{7D39D726-6474-466B-9ED4-54F751EF78F3}" srcOrd="0" destOrd="0" presId="urn:microsoft.com/office/officeart/2018/2/layout/IconVerticalSolidList"/>
    <dgm:cxn modelId="{81875809-308C-4167-AD86-72AA7AFFA420}" type="presParOf" srcId="{16911FE8-8D47-4DC7-AAB4-99AEAFE8136B}" destId="{04228F0F-A746-4388-86C9-7158F047BAC6}" srcOrd="1" destOrd="0" presId="urn:microsoft.com/office/officeart/2018/2/layout/IconVerticalSolidList"/>
    <dgm:cxn modelId="{DB781747-3C5E-4906-8430-A2BDFD31E4F4}" type="presParOf" srcId="{16911FE8-8D47-4DC7-AAB4-99AEAFE8136B}" destId="{FD84EADE-A8C4-44B5-918D-C9572ABB528E}" srcOrd="2" destOrd="0" presId="urn:microsoft.com/office/officeart/2018/2/layout/IconVerticalSolidList"/>
    <dgm:cxn modelId="{5632F4C6-9B37-45BC-BFD3-5D731660B223}" type="presParOf" srcId="{16911FE8-8D47-4DC7-AAB4-99AEAFE8136B}" destId="{A0B02022-798E-44BF-9298-D1C13DC64DB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84CDF-04EE-472D-8170-B8D33C97C41E}">
      <dsp:nvSpPr>
        <dsp:cNvPr id="0" name=""/>
        <dsp:cNvSpPr/>
      </dsp:nvSpPr>
      <dsp:spPr>
        <a:xfrm>
          <a:off x="0" y="1810"/>
          <a:ext cx="6126126" cy="9174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020CA9-1E63-42FB-8DE1-6E08E9A0B701}">
      <dsp:nvSpPr>
        <dsp:cNvPr id="0" name=""/>
        <dsp:cNvSpPr/>
      </dsp:nvSpPr>
      <dsp:spPr>
        <a:xfrm>
          <a:off x="277537" y="208243"/>
          <a:ext cx="504614" cy="504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F324F6-36E5-4619-B6E7-944AA5AB5ECA}">
      <dsp:nvSpPr>
        <dsp:cNvPr id="0" name=""/>
        <dsp:cNvSpPr/>
      </dsp:nvSpPr>
      <dsp:spPr>
        <a:xfrm>
          <a:off x="1059689" y="1810"/>
          <a:ext cx="5066436" cy="917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0" tIns="97100" rIns="97100" bIns="97100" numCol="1" spcCol="1270" anchor="ctr" anchorCtr="0">
          <a:noAutofit/>
        </a:bodyPr>
        <a:lstStyle/>
        <a:p>
          <a:pPr marL="0" lvl="0" indent="0" algn="l" defTabSz="977900">
            <a:lnSpc>
              <a:spcPct val="100000"/>
            </a:lnSpc>
            <a:spcBef>
              <a:spcPct val="0"/>
            </a:spcBef>
            <a:spcAft>
              <a:spcPct val="35000"/>
            </a:spcAft>
            <a:buNone/>
          </a:pPr>
          <a:r>
            <a:rPr lang="en-US" sz="2200" kern="1200"/>
            <a:t>Support the Development of Guardrails and Guidance</a:t>
          </a:r>
        </a:p>
      </dsp:txBody>
      <dsp:txXfrm>
        <a:off x="1059689" y="1810"/>
        <a:ext cx="5066436" cy="917480"/>
      </dsp:txXfrm>
    </dsp:sp>
    <dsp:sp modelId="{8636F021-4C16-4A4F-B741-BD1BF1F69128}">
      <dsp:nvSpPr>
        <dsp:cNvPr id="0" name=""/>
        <dsp:cNvSpPr/>
      </dsp:nvSpPr>
      <dsp:spPr>
        <a:xfrm>
          <a:off x="0" y="1148660"/>
          <a:ext cx="6126126" cy="9174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F978A6-7553-4B5C-8870-FC593C5C3AD9}">
      <dsp:nvSpPr>
        <dsp:cNvPr id="0" name=""/>
        <dsp:cNvSpPr/>
      </dsp:nvSpPr>
      <dsp:spPr>
        <a:xfrm>
          <a:off x="277537" y="1355093"/>
          <a:ext cx="504614" cy="504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C1A181-FC5C-481A-83F5-C8015476FCC2}">
      <dsp:nvSpPr>
        <dsp:cNvPr id="0" name=""/>
        <dsp:cNvSpPr/>
      </dsp:nvSpPr>
      <dsp:spPr>
        <a:xfrm>
          <a:off x="1059689" y="1148660"/>
          <a:ext cx="5066436" cy="917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0" tIns="97100" rIns="97100" bIns="97100" numCol="1" spcCol="1270" anchor="ctr" anchorCtr="0">
          <a:noAutofit/>
        </a:bodyPr>
        <a:lstStyle/>
        <a:p>
          <a:pPr marL="0" lvl="0" indent="0" algn="l" defTabSz="977900">
            <a:lnSpc>
              <a:spcPct val="100000"/>
            </a:lnSpc>
            <a:spcBef>
              <a:spcPct val="0"/>
            </a:spcBef>
            <a:spcAft>
              <a:spcPct val="35000"/>
            </a:spcAft>
            <a:buNone/>
          </a:pPr>
          <a:r>
            <a:rPr lang="en-US" sz="2200" kern="1200"/>
            <a:t>Establish and Promote Ethical Guidance</a:t>
          </a:r>
        </a:p>
      </dsp:txBody>
      <dsp:txXfrm>
        <a:off x="1059689" y="1148660"/>
        <a:ext cx="5066436" cy="917480"/>
      </dsp:txXfrm>
    </dsp:sp>
    <dsp:sp modelId="{2D1EEB43-3D98-4B4C-B9AF-8CB6F2F2BEF3}">
      <dsp:nvSpPr>
        <dsp:cNvPr id="0" name=""/>
        <dsp:cNvSpPr/>
      </dsp:nvSpPr>
      <dsp:spPr>
        <a:xfrm>
          <a:off x="0" y="2295511"/>
          <a:ext cx="6126126" cy="9174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DB7FCE-4682-4C26-A0CA-A243059A6CFB}">
      <dsp:nvSpPr>
        <dsp:cNvPr id="0" name=""/>
        <dsp:cNvSpPr/>
      </dsp:nvSpPr>
      <dsp:spPr>
        <a:xfrm>
          <a:off x="277537" y="2501944"/>
          <a:ext cx="504614" cy="504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DF6B53-8957-4FF1-AFD0-D505AE90D159}">
      <dsp:nvSpPr>
        <dsp:cNvPr id="0" name=""/>
        <dsp:cNvSpPr/>
      </dsp:nvSpPr>
      <dsp:spPr>
        <a:xfrm>
          <a:off x="1059689" y="2295511"/>
          <a:ext cx="5066436" cy="917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0" tIns="97100" rIns="97100" bIns="97100" numCol="1" spcCol="1270" anchor="ctr" anchorCtr="0">
          <a:noAutofit/>
        </a:bodyPr>
        <a:lstStyle/>
        <a:p>
          <a:pPr marL="0" lvl="0" indent="0" algn="l" defTabSz="977900">
            <a:lnSpc>
              <a:spcPct val="100000"/>
            </a:lnSpc>
            <a:spcBef>
              <a:spcPct val="0"/>
            </a:spcBef>
            <a:spcAft>
              <a:spcPct val="35000"/>
            </a:spcAft>
            <a:buNone/>
          </a:pPr>
          <a:r>
            <a:rPr lang="en-US" sz="2200" kern="1200"/>
            <a:t>Foster Ethical Discourse Without Adjudication</a:t>
          </a:r>
        </a:p>
      </dsp:txBody>
      <dsp:txXfrm>
        <a:off x="1059689" y="2295511"/>
        <a:ext cx="5066436" cy="917480"/>
      </dsp:txXfrm>
    </dsp:sp>
    <dsp:sp modelId="{96FBDF82-2D11-4BCB-940F-77F808F5F928}">
      <dsp:nvSpPr>
        <dsp:cNvPr id="0" name=""/>
        <dsp:cNvSpPr/>
      </dsp:nvSpPr>
      <dsp:spPr>
        <a:xfrm>
          <a:off x="0" y="3442361"/>
          <a:ext cx="6126126" cy="9174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3419A8-71AD-41B6-9506-87C1C84F0BAD}">
      <dsp:nvSpPr>
        <dsp:cNvPr id="0" name=""/>
        <dsp:cNvSpPr/>
      </dsp:nvSpPr>
      <dsp:spPr>
        <a:xfrm>
          <a:off x="277537" y="3648794"/>
          <a:ext cx="504614" cy="5046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A403E-A1C3-47BE-BA27-3E249435EB7C}">
      <dsp:nvSpPr>
        <dsp:cNvPr id="0" name=""/>
        <dsp:cNvSpPr/>
      </dsp:nvSpPr>
      <dsp:spPr>
        <a:xfrm>
          <a:off x="1059689" y="3442361"/>
          <a:ext cx="5066436" cy="917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0" tIns="97100" rIns="97100" bIns="97100" numCol="1" spcCol="1270" anchor="ctr" anchorCtr="0">
          <a:noAutofit/>
        </a:bodyPr>
        <a:lstStyle/>
        <a:p>
          <a:pPr marL="0" lvl="0" indent="0" algn="l" defTabSz="977900">
            <a:lnSpc>
              <a:spcPct val="100000"/>
            </a:lnSpc>
            <a:spcBef>
              <a:spcPct val="0"/>
            </a:spcBef>
            <a:spcAft>
              <a:spcPct val="35000"/>
            </a:spcAft>
            <a:buNone/>
          </a:pPr>
          <a:r>
            <a:rPr lang="en-US" sz="2200" kern="1200"/>
            <a:t>Develop Issue and Position Statements</a:t>
          </a:r>
        </a:p>
      </dsp:txBody>
      <dsp:txXfrm>
        <a:off x="1059689" y="3442361"/>
        <a:ext cx="5066436" cy="917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F02E7-64F5-7C4B-93BC-AB588DFFB4A1}">
      <dsp:nvSpPr>
        <dsp:cNvPr id="0" name=""/>
        <dsp:cNvSpPr/>
      </dsp:nvSpPr>
      <dsp:spPr>
        <a:xfrm>
          <a:off x="0" y="2379"/>
          <a:ext cx="61721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CC9ED-6EA1-2D4C-AC80-2251E773BF76}">
      <dsp:nvSpPr>
        <dsp:cNvPr id="0" name=""/>
        <dsp:cNvSpPr/>
      </dsp:nvSpPr>
      <dsp:spPr>
        <a:xfrm>
          <a:off x="0" y="2379"/>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accent1"/>
              </a:solidFill>
            </a:rPr>
            <a:t>Takeaway 1:</a:t>
          </a:r>
          <a:r>
            <a:rPr lang="en-US" sz="1800" kern="1200" dirty="0">
              <a:solidFill>
                <a:schemeClr val="accent1"/>
              </a:solidFill>
            </a:rPr>
            <a:t> </a:t>
          </a:r>
          <a:r>
            <a:rPr lang="en-US" sz="1800" kern="1200" dirty="0"/>
            <a:t>Accuracy isn’t enough — fairness matters</a:t>
          </a:r>
        </a:p>
      </dsp:txBody>
      <dsp:txXfrm>
        <a:off x="0" y="2379"/>
        <a:ext cx="6172199" cy="811477"/>
      </dsp:txXfrm>
    </dsp:sp>
    <dsp:sp modelId="{A4E926CB-9A47-4641-A06A-D6EACF4C0671}">
      <dsp:nvSpPr>
        <dsp:cNvPr id="0" name=""/>
        <dsp:cNvSpPr/>
      </dsp:nvSpPr>
      <dsp:spPr>
        <a:xfrm>
          <a:off x="0" y="813857"/>
          <a:ext cx="61721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2B9F6-A753-F042-95FB-9B93D15D83BC}">
      <dsp:nvSpPr>
        <dsp:cNvPr id="0" name=""/>
        <dsp:cNvSpPr/>
      </dsp:nvSpPr>
      <dsp:spPr>
        <a:xfrm>
          <a:off x="0" y="813857"/>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i="1" kern="1200"/>
            <a:t>Even when AI scoring performs “well” overall, demographic bias can persist, especially for particular student groups.</a:t>
          </a:r>
          <a:endParaRPr lang="en-US" sz="1800" kern="1200"/>
        </a:p>
      </dsp:txBody>
      <dsp:txXfrm>
        <a:off x="0" y="813857"/>
        <a:ext cx="6172199" cy="811477"/>
      </dsp:txXfrm>
    </dsp:sp>
    <dsp:sp modelId="{A26B4AF8-C96F-5C43-88B5-AC98D3118AE6}">
      <dsp:nvSpPr>
        <dsp:cNvPr id="0" name=""/>
        <dsp:cNvSpPr/>
      </dsp:nvSpPr>
      <dsp:spPr>
        <a:xfrm>
          <a:off x="0" y="1625334"/>
          <a:ext cx="61721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14E178-F346-F54D-803F-DFA0DFDE807B}">
      <dsp:nvSpPr>
        <dsp:cNvPr id="0" name=""/>
        <dsp:cNvSpPr/>
      </dsp:nvSpPr>
      <dsp:spPr>
        <a:xfrm>
          <a:off x="0" y="1625334"/>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accent1"/>
              </a:solidFill>
            </a:rPr>
            <a:t>Takeaway 2:</a:t>
          </a:r>
          <a:r>
            <a:rPr lang="en-US" sz="1800" kern="1200" dirty="0">
              <a:solidFill>
                <a:schemeClr val="accent1"/>
              </a:solidFill>
            </a:rPr>
            <a:t> </a:t>
          </a:r>
          <a:r>
            <a:rPr lang="en-US" sz="1800" kern="1200" dirty="0"/>
            <a:t>Grading is relational, not just technical</a:t>
          </a:r>
        </a:p>
      </dsp:txBody>
      <dsp:txXfrm>
        <a:off x="0" y="1625334"/>
        <a:ext cx="6172199" cy="811477"/>
      </dsp:txXfrm>
    </dsp:sp>
    <dsp:sp modelId="{1BED6C41-859F-D649-9F83-B007C493B539}">
      <dsp:nvSpPr>
        <dsp:cNvPr id="0" name=""/>
        <dsp:cNvSpPr/>
      </dsp:nvSpPr>
      <dsp:spPr>
        <a:xfrm>
          <a:off x="0" y="2436812"/>
          <a:ext cx="61721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80DC22-5C8C-0643-8C90-CB1DBFF27663}">
      <dsp:nvSpPr>
        <dsp:cNvPr id="0" name=""/>
        <dsp:cNvSpPr/>
      </dsp:nvSpPr>
      <dsp:spPr>
        <a:xfrm>
          <a:off x="0" y="2436812"/>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i="1" kern="1200"/>
            <a:t>Assessment affects trust, motivation, and students’ sense of being seen.</a:t>
          </a:r>
          <a:endParaRPr lang="en-US" sz="1800" kern="1200"/>
        </a:p>
      </dsp:txBody>
      <dsp:txXfrm>
        <a:off x="0" y="2436812"/>
        <a:ext cx="6172199" cy="811477"/>
      </dsp:txXfrm>
    </dsp:sp>
    <dsp:sp modelId="{8DD58C1E-C78B-ED4A-99A5-ECDA06544F8A}">
      <dsp:nvSpPr>
        <dsp:cNvPr id="0" name=""/>
        <dsp:cNvSpPr/>
      </dsp:nvSpPr>
      <dsp:spPr>
        <a:xfrm>
          <a:off x="0" y="3248290"/>
          <a:ext cx="61721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32D8C-3513-3245-80FE-DA67F77F4FDE}">
      <dsp:nvSpPr>
        <dsp:cNvPr id="0" name=""/>
        <dsp:cNvSpPr/>
      </dsp:nvSpPr>
      <dsp:spPr>
        <a:xfrm>
          <a:off x="0" y="3248290"/>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accent1"/>
              </a:solidFill>
            </a:rPr>
            <a:t>Takeaway 3:</a:t>
          </a:r>
          <a:r>
            <a:rPr lang="en-US" sz="1800" kern="1200" dirty="0">
              <a:solidFill>
                <a:schemeClr val="accent1"/>
              </a:solidFill>
            </a:rPr>
            <a:t> </a:t>
          </a:r>
          <a:r>
            <a:rPr lang="en-US" sz="1800" kern="1200" dirty="0"/>
            <a:t>Human accountability must remain central</a:t>
          </a:r>
        </a:p>
      </dsp:txBody>
      <dsp:txXfrm>
        <a:off x="0" y="3248290"/>
        <a:ext cx="6172199" cy="811477"/>
      </dsp:txXfrm>
    </dsp:sp>
    <dsp:sp modelId="{4C4262D0-16C2-7A40-9132-8F94CFE9A3DF}">
      <dsp:nvSpPr>
        <dsp:cNvPr id="0" name=""/>
        <dsp:cNvSpPr/>
      </dsp:nvSpPr>
      <dsp:spPr>
        <a:xfrm>
          <a:off x="0" y="4059767"/>
          <a:ext cx="61721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058152-089B-8841-B862-8D80A0324233}">
      <dsp:nvSpPr>
        <dsp:cNvPr id="0" name=""/>
        <dsp:cNvSpPr/>
      </dsp:nvSpPr>
      <dsp:spPr>
        <a:xfrm>
          <a:off x="0" y="4059767"/>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i="1" kern="1200"/>
            <a:t>If AI contributes to grading, humans still own the consequences.</a:t>
          </a:r>
          <a:endParaRPr lang="en-US" sz="1800" kern="1200"/>
        </a:p>
      </dsp:txBody>
      <dsp:txXfrm>
        <a:off x="0" y="4059767"/>
        <a:ext cx="6172199" cy="811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4D81A-9B44-4DDE-B224-78733B32A81E}">
      <dsp:nvSpPr>
        <dsp:cNvPr id="0" name=""/>
        <dsp:cNvSpPr/>
      </dsp:nvSpPr>
      <dsp:spPr>
        <a:xfrm>
          <a:off x="0" y="4366"/>
          <a:ext cx="6245265" cy="9301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EEED68-E119-43AD-8C49-0A01427047E2}">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C532FD-B5FA-4F81-992C-828593125CA7}">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755650">
            <a:lnSpc>
              <a:spcPct val="90000"/>
            </a:lnSpc>
            <a:spcBef>
              <a:spcPct val="0"/>
            </a:spcBef>
            <a:spcAft>
              <a:spcPct val="35000"/>
            </a:spcAft>
            <a:buNone/>
          </a:pPr>
          <a:r>
            <a:rPr lang="en-US" sz="1700" kern="1200"/>
            <a:t>We will go in </a:t>
          </a:r>
          <a:r>
            <a:rPr lang="en-US" sz="1700" b="1" kern="1200"/>
            <a:t>Three Rounds </a:t>
          </a:r>
          <a:r>
            <a:rPr lang="en-US" sz="1700" kern="1200"/>
            <a:t>(Can be broken into up to 3 small huddles)</a:t>
          </a:r>
        </a:p>
      </dsp:txBody>
      <dsp:txXfrm>
        <a:off x="1074268" y="4366"/>
        <a:ext cx="5170996" cy="930102"/>
      </dsp:txXfrm>
    </dsp:sp>
    <dsp:sp modelId="{1912FDAF-F92F-46FC-9DB2-12AF71D0FB08}">
      <dsp:nvSpPr>
        <dsp:cNvPr id="0" name=""/>
        <dsp:cNvSpPr/>
      </dsp:nvSpPr>
      <dsp:spPr>
        <a:xfrm>
          <a:off x="0" y="1166994"/>
          <a:ext cx="6245265" cy="9301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72239A-8888-43F7-AD79-D0345B18E7C4}">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83A084-2BA3-4702-B252-D1561CFA1421}">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755650">
            <a:lnSpc>
              <a:spcPct val="90000"/>
            </a:lnSpc>
            <a:spcBef>
              <a:spcPct val="0"/>
            </a:spcBef>
            <a:spcAft>
              <a:spcPct val="35000"/>
            </a:spcAft>
            <a:buNone/>
          </a:pPr>
          <a:r>
            <a:rPr lang="en-US" sz="1700" kern="1200"/>
            <a:t>The facilitator asks one question per round; each person has up to </a:t>
          </a:r>
          <a:r>
            <a:rPr lang="en-US" sz="1700" b="1" kern="1200"/>
            <a:t>1 minute</a:t>
          </a:r>
          <a:r>
            <a:rPr lang="en-US" sz="1700" b="1" i="1" kern="1200"/>
            <a:t> </a:t>
          </a:r>
          <a:r>
            <a:rPr lang="en-US" sz="1700" kern="1200"/>
            <a:t>to share</a:t>
          </a:r>
        </a:p>
      </dsp:txBody>
      <dsp:txXfrm>
        <a:off x="1074268" y="1166994"/>
        <a:ext cx="5170996" cy="930102"/>
      </dsp:txXfrm>
    </dsp:sp>
    <dsp:sp modelId="{8531945A-08C0-4CD6-B2B5-581ED0B0E63F}">
      <dsp:nvSpPr>
        <dsp:cNvPr id="0" name=""/>
        <dsp:cNvSpPr/>
      </dsp:nvSpPr>
      <dsp:spPr>
        <a:xfrm>
          <a:off x="0" y="2329622"/>
          <a:ext cx="6245265" cy="9301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D8CF46-ADEF-469C-B943-F829992F62AF}">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F3BD11-1D1E-4AFF-A884-BADB00120EED}">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755650">
            <a:lnSpc>
              <a:spcPct val="90000"/>
            </a:lnSpc>
            <a:spcBef>
              <a:spcPct val="0"/>
            </a:spcBef>
            <a:spcAft>
              <a:spcPct val="35000"/>
            </a:spcAft>
            <a:buNone/>
          </a:pPr>
          <a:r>
            <a:rPr lang="en-US" sz="1700" kern="1200"/>
            <a:t>While one person speaks, everyone else practices active listening (no interruptions)</a:t>
          </a:r>
        </a:p>
      </dsp:txBody>
      <dsp:txXfrm>
        <a:off x="1074268" y="2329622"/>
        <a:ext cx="5170996" cy="930102"/>
      </dsp:txXfrm>
    </dsp:sp>
    <dsp:sp modelId="{054E74B6-F53C-47D4-8CD0-FA648AE73221}">
      <dsp:nvSpPr>
        <dsp:cNvPr id="0" name=""/>
        <dsp:cNvSpPr/>
      </dsp:nvSpPr>
      <dsp:spPr>
        <a:xfrm>
          <a:off x="0" y="3492250"/>
          <a:ext cx="6245265" cy="93010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3683EF-5B35-425B-89A1-A14077CCF21E}">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2CAF8E-7DA6-4566-88BF-88DCB018DFEB}">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755650">
            <a:lnSpc>
              <a:spcPct val="90000"/>
            </a:lnSpc>
            <a:spcBef>
              <a:spcPct val="0"/>
            </a:spcBef>
            <a:spcAft>
              <a:spcPct val="35000"/>
            </a:spcAft>
            <a:buNone/>
          </a:pPr>
          <a:r>
            <a:rPr lang="en-US" sz="1700" kern="1200"/>
            <a:t>You may “pass” if you prefer not to share in a round</a:t>
          </a:r>
        </a:p>
      </dsp:txBody>
      <dsp:txXfrm>
        <a:off x="1074268" y="3492250"/>
        <a:ext cx="5170996" cy="930102"/>
      </dsp:txXfrm>
    </dsp:sp>
    <dsp:sp modelId="{7D39D726-6474-466B-9ED4-54F751EF78F3}">
      <dsp:nvSpPr>
        <dsp:cNvPr id="0" name=""/>
        <dsp:cNvSpPr/>
      </dsp:nvSpPr>
      <dsp:spPr>
        <a:xfrm>
          <a:off x="0" y="4654878"/>
          <a:ext cx="6245265" cy="93010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228F0F-A746-4388-86C9-7158F047BAC6}">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B02022-798E-44BF-9298-D1C13DC64DBA}">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755650">
            <a:lnSpc>
              <a:spcPct val="90000"/>
            </a:lnSpc>
            <a:spcBef>
              <a:spcPct val="0"/>
            </a:spcBef>
            <a:spcAft>
              <a:spcPct val="35000"/>
            </a:spcAft>
            <a:buNone/>
          </a:pPr>
          <a:r>
            <a:rPr lang="en-US" sz="1700" kern="1200"/>
            <a:t>There will be a brief time for discussion and clarifying questions at the end of the </a:t>
          </a:r>
          <a:r>
            <a:rPr lang="en-US" sz="1700" b="1" kern="1200"/>
            <a:t>Three Rounds</a:t>
          </a:r>
          <a:endParaRPr lang="en-US" sz="1700" kern="1200"/>
        </a:p>
      </dsp:txBody>
      <dsp:txXfrm>
        <a:off x="1074268" y="4654878"/>
        <a:ext cx="5170996" cy="9301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35FB8-0ED1-2E43-8603-2D5443A806CB}" type="datetimeFigureOut">
              <a:rPr lang="en-US" smtClean="0"/>
              <a:t>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2536D-4251-8A46-91C4-AEAF2DC96659}" type="slidenum">
              <a:rPr lang="en-US" smtClean="0"/>
              <a:t>‹#›</a:t>
            </a:fld>
            <a:endParaRPr lang="en-US"/>
          </a:p>
        </p:txBody>
      </p:sp>
    </p:spTree>
    <p:extLst>
      <p:ext uri="{BB962C8B-B14F-4D97-AF65-F5344CB8AC3E}">
        <p14:creationId xmlns:p14="http://schemas.microsoft.com/office/powerpoint/2010/main" val="138996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www.csuci.edu</a:t>
            </a:r>
            <a:r>
              <a:rPr lang="en-US"/>
              <a:t>/</a:t>
            </a:r>
            <a:r>
              <a:rPr lang="en-US" err="1"/>
              <a:t>tli</a:t>
            </a:r>
            <a:r>
              <a:rPr lang="en-US"/>
              <a:t>/ai-at-ci</a:t>
            </a:r>
          </a:p>
          <a:p>
            <a:endParaRPr lang="en-US"/>
          </a:p>
          <a:p>
            <a:pPr rtl="0" fontAlgn="base"/>
            <a:r>
              <a:rPr lang="en-US" sz="1200" b="0" i="0" u="none" strike="noStrike" kern="1200">
                <a:solidFill>
                  <a:schemeClr val="tx1"/>
                </a:solidFill>
                <a:effectLst/>
                <a:latin typeface="+mn-lt"/>
                <a:ea typeface="+mn-ea"/>
                <a:cs typeface="+mn-cs"/>
              </a:rPr>
              <a:t>“We’re here to listen and learn about how AI, and specifically AI Ethics, intersects with our work, our university, and society.”</a:t>
            </a:r>
          </a:p>
          <a:p>
            <a:pPr rtl="0" fontAlgn="base"/>
            <a:r>
              <a:rPr lang="en-US" sz="1200" b="0" i="0" u="none" strike="noStrike" kern="1200">
                <a:solidFill>
                  <a:schemeClr val="tx1"/>
                </a:solidFill>
                <a:effectLst/>
                <a:latin typeface="+mn-lt"/>
                <a:ea typeface="+mn-ea"/>
                <a:cs typeface="+mn-cs"/>
              </a:rPr>
              <a:t>“When we talk about AI ethics, we’re really talking about the values, responsibilities, and impacts that come with using these tools. That can include protecting privacy and complying with laws like FERPA, making sure AI use is fair, transparent, and environmentally sound, preventing misuse such as financial aid fraud or having AI agents complete all of a student’s work, and thinking about how AI might change the way students learn or faculty teach. For staff, it can also mean looking at how AI might shift day-to-day responsibilities, create new opportunities, or raise concerns about job security—making sure the technology serves people in ethical ways, not the other way around.”</a:t>
            </a:r>
          </a:p>
          <a:p>
            <a:endParaRPr lang="en-US"/>
          </a:p>
        </p:txBody>
      </p:sp>
      <p:sp>
        <p:nvSpPr>
          <p:cNvPr id="4" name="Slide Number Placeholder 3"/>
          <p:cNvSpPr>
            <a:spLocks noGrp="1"/>
          </p:cNvSpPr>
          <p:nvPr>
            <p:ph type="sldNum" sz="quarter" idx="5"/>
          </p:nvPr>
        </p:nvSpPr>
        <p:spPr/>
        <p:txBody>
          <a:bodyPr/>
          <a:lstStyle/>
          <a:p>
            <a:fld id="{6C95F578-CAAD-5840-BFAF-C55DC7B46CF5}" type="slidenum">
              <a:rPr lang="en-US" smtClean="0"/>
              <a:t>2</a:t>
            </a:fld>
            <a:endParaRPr lang="en-US"/>
          </a:p>
        </p:txBody>
      </p:sp>
    </p:spTree>
    <p:extLst>
      <p:ext uri="{BB962C8B-B14F-4D97-AF65-F5344CB8AC3E}">
        <p14:creationId xmlns:p14="http://schemas.microsoft.com/office/powerpoint/2010/main" val="606658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95F578-CAAD-5840-BFAF-C55DC7B46CF5}" type="slidenum">
              <a:rPr lang="en-US" smtClean="0"/>
              <a:t>5</a:t>
            </a:fld>
            <a:endParaRPr lang="en-US"/>
          </a:p>
        </p:txBody>
      </p:sp>
    </p:spTree>
    <p:extLst>
      <p:ext uri="{BB962C8B-B14F-4D97-AF65-F5344CB8AC3E}">
        <p14:creationId xmlns:p14="http://schemas.microsoft.com/office/powerpoint/2010/main" val="327558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1BC52-985E-EE36-B523-3282AE8E8B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E1DC04-7DD6-4951-0FEC-8BAB12B851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945CE6-CEC9-145D-32BB-FD9C4ADE58E0}"/>
              </a:ext>
            </a:extLst>
          </p:cNvPr>
          <p:cNvSpPr>
            <a:spLocks noGrp="1"/>
          </p:cNvSpPr>
          <p:nvPr>
            <p:ph type="dt" sz="half" idx="10"/>
          </p:nvPr>
        </p:nvSpPr>
        <p:spPr/>
        <p:txBody>
          <a:bodyPr/>
          <a:lstStyle/>
          <a:p>
            <a:fld id="{AEDA5036-B470-A245-A0BB-AF2019BE0A3B}" type="datetimeFigureOut">
              <a:rPr lang="en-US" smtClean="0"/>
              <a:t>2/3/26</a:t>
            </a:fld>
            <a:endParaRPr lang="en-US"/>
          </a:p>
        </p:txBody>
      </p:sp>
      <p:sp>
        <p:nvSpPr>
          <p:cNvPr id="5" name="Footer Placeholder 4">
            <a:extLst>
              <a:ext uri="{FF2B5EF4-FFF2-40B4-BE49-F238E27FC236}">
                <a16:creationId xmlns:a16="http://schemas.microsoft.com/office/drawing/2014/main" id="{38948D98-D283-5AD0-1207-FA314EFB5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79DB4-99B1-9453-E072-45D8F1139ED3}"/>
              </a:ext>
            </a:extLst>
          </p:cNvPr>
          <p:cNvSpPr>
            <a:spLocks noGrp="1"/>
          </p:cNvSpPr>
          <p:nvPr>
            <p:ph type="sldNum" sz="quarter" idx="12"/>
          </p:nvPr>
        </p:nvSpPr>
        <p:spPr/>
        <p:txBody>
          <a:bodyPr/>
          <a:lstStyle/>
          <a:p>
            <a:fld id="{629E72D7-D8FD-D547-9068-09F92A74AD1F}" type="slidenum">
              <a:rPr lang="en-US" smtClean="0"/>
              <a:t>‹#›</a:t>
            </a:fld>
            <a:endParaRPr lang="en-US"/>
          </a:p>
        </p:txBody>
      </p:sp>
    </p:spTree>
    <p:extLst>
      <p:ext uri="{BB962C8B-B14F-4D97-AF65-F5344CB8AC3E}">
        <p14:creationId xmlns:p14="http://schemas.microsoft.com/office/powerpoint/2010/main" val="122911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2BDDF-DCE5-EC62-8E77-33BE04FE24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47C226-C112-2359-7B1E-B4A878F7AE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3291-ADF7-9A07-1BF1-6C943F952FE0}"/>
              </a:ext>
            </a:extLst>
          </p:cNvPr>
          <p:cNvSpPr>
            <a:spLocks noGrp="1"/>
          </p:cNvSpPr>
          <p:nvPr>
            <p:ph type="dt" sz="half" idx="10"/>
          </p:nvPr>
        </p:nvSpPr>
        <p:spPr/>
        <p:txBody>
          <a:bodyPr/>
          <a:lstStyle/>
          <a:p>
            <a:fld id="{AEDA5036-B470-A245-A0BB-AF2019BE0A3B}" type="datetimeFigureOut">
              <a:rPr lang="en-US" smtClean="0"/>
              <a:t>2/3/26</a:t>
            </a:fld>
            <a:endParaRPr lang="en-US"/>
          </a:p>
        </p:txBody>
      </p:sp>
      <p:sp>
        <p:nvSpPr>
          <p:cNvPr id="5" name="Footer Placeholder 4">
            <a:extLst>
              <a:ext uri="{FF2B5EF4-FFF2-40B4-BE49-F238E27FC236}">
                <a16:creationId xmlns:a16="http://schemas.microsoft.com/office/drawing/2014/main" id="{542A3891-50C5-EB54-F69D-108D363D3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58EB1-A5E5-BC36-CA84-A92947E355C6}"/>
              </a:ext>
            </a:extLst>
          </p:cNvPr>
          <p:cNvSpPr>
            <a:spLocks noGrp="1"/>
          </p:cNvSpPr>
          <p:nvPr>
            <p:ph type="sldNum" sz="quarter" idx="12"/>
          </p:nvPr>
        </p:nvSpPr>
        <p:spPr/>
        <p:txBody>
          <a:bodyPr/>
          <a:lstStyle/>
          <a:p>
            <a:fld id="{629E72D7-D8FD-D547-9068-09F92A74AD1F}" type="slidenum">
              <a:rPr lang="en-US" smtClean="0"/>
              <a:t>‹#›</a:t>
            </a:fld>
            <a:endParaRPr lang="en-US"/>
          </a:p>
        </p:txBody>
      </p:sp>
    </p:spTree>
    <p:extLst>
      <p:ext uri="{BB962C8B-B14F-4D97-AF65-F5344CB8AC3E}">
        <p14:creationId xmlns:p14="http://schemas.microsoft.com/office/powerpoint/2010/main" val="1452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71EA4A-6F48-E6B4-6834-28349F2C8E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946533-96AA-01C4-D192-202CAC1F90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5B58-A14C-65D6-A31F-961C733F78B5}"/>
              </a:ext>
            </a:extLst>
          </p:cNvPr>
          <p:cNvSpPr>
            <a:spLocks noGrp="1"/>
          </p:cNvSpPr>
          <p:nvPr>
            <p:ph type="dt" sz="half" idx="10"/>
          </p:nvPr>
        </p:nvSpPr>
        <p:spPr/>
        <p:txBody>
          <a:bodyPr/>
          <a:lstStyle/>
          <a:p>
            <a:fld id="{AEDA5036-B470-A245-A0BB-AF2019BE0A3B}" type="datetimeFigureOut">
              <a:rPr lang="en-US" smtClean="0"/>
              <a:t>2/3/26</a:t>
            </a:fld>
            <a:endParaRPr lang="en-US"/>
          </a:p>
        </p:txBody>
      </p:sp>
      <p:sp>
        <p:nvSpPr>
          <p:cNvPr id="5" name="Footer Placeholder 4">
            <a:extLst>
              <a:ext uri="{FF2B5EF4-FFF2-40B4-BE49-F238E27FC236}">
                <a16:creationId xmlns:a16="http://schemas.microsoft.com/office/drawing/2014/main" id="{61BDD9CA-D043-0EAE-E156-8A9DF738F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AED3A-EE1F-A52D-7274-E506BFF52C2A}"/>
              </a:ext>
            </a:extLst>
          </p:cNvPr>
          <p:cNvSpPr>
            <a:spLocks noGrp="1"/>
          </p:cNvSpPr>
          <p:nvPr>
            <p:ph type="sldNum" sz="quarter" idx="12"/>
          </p:nvPr>
        </p:nvSpPr>
        <p:spPr/>
        <p:txBody>
          <a:bodyPr/>
          <a:lstStyle/>
          <a:p>
            <a:fld id="{629E72D7-D8FD-D547-9068-09F92A74AD1F}" type="slidenum">
              <a:rPr lang="en-US" smtClean="0"/>
              <a:t>‹#›</a:t>
            </a:fld>
            <a:endParaRPr lang="en-US"/>
          </a:p>
        </p:txBody>
      </p:sp>
    </p:spTree>
    <p:extLst>
      <p:ext uri="{BB962C8B-B14F-4D97-AF65-F5344CB8AC3E}">
        <p14:creationId xmlns:p14="http://schemas.microsoft.com/office/powerpoint/2010/main" val="4170928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0B336-8ACD-5365-EDE5-B484C2D0E7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7964ED-8BAA-6B0E-BCD8-8F7A4BC558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1CD18-F0AB-90B0-5CF5-028B55B80B2B}"/>
              </a:ext>
            </a:extLst>
          </p:cNvPr>
          <p:cNvSpPr>
            <a:spLocks noGrp="1"/>
          </p:cNvSpPr>
          <p:nvPr>
            <p:ph type="dt" sz="half" idx="10"/>
          </p:nvPr>
        </p:nvSpPr>
        <p:spPr/>
        <p:txBody>
          <a:bodyPr/>
          <a:lstStyle/>
          <a:p>
            <a:fld id="{AEDA5036-B470-A245-A0BB-AF2019BE0A3B}" type="datetimeFigureOut">
              <a:rPr lang="en-US" smtClean="0"/>
              <a:t>2/3/26</a:t>
            </a:fld>
            <a:endParaRPr lang="en-US"/>
          </a:p>
        </p:txBody>
      </p:sp>
      <p:sp>
        <p:nvSpPr>
          <p:cNvPr id="5" name="Footer Placeholder 4">
            <a:extLst>
              <a:ext uri="{FF2B5EF4-FFF2-40B4-BE49-F238E27FC236}">
                <a16:creationId xmlns:a16="http://schemas.microsoft.com/office/drawing/2014/main" id="{801D67D2-1403-3151-2E24-FC7D2F344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075EC-D353-258A-E35E-EBC1BEA0ACD5}"/>
              </a:ext>
            </a:extLst>
          </p:cNvPr>
          <p:cNvSpPr>
            <a:spLocks noGrp="1"/>
          </p:cNvSpPr>
          <p:nvPr>
            <p:ph type="sldNum" sz="quarter" idx="12"/>
          </p:nvPr>
        </p:nvSpPr>
        <p:spPr/>
        <p:txBody>
          <a:bodyPr/>
          <a:lstStyle/>
          <a:p>
            <a:fld id="{629E72D7-D8FD-D547-9068-09F92A74AD1F}" type="slidenum">
              <a:rPr lang="en-US" smtClean="0"/>
              <a:t>‹#›</a:t>
            </a:fld>
            <a:endParaRPr lang="en-US"/>
          </a:p>
        </p:txBody>
      </p:sp>
    </p:spTree>
    <p:extLst>
      <p:ext uri="{BB962C8B-B14F-4D97-AF65-F5344CB8AC3E}">
        <p14:creationId xmlns:p14="http://schemas.microsoft.com/office/powerpoint/2010/main" val="296084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CEE1-698C-FB29-21AB-B11C284285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2B6A5A-2B97-CB51-40BE-71BD00FA54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7C5DA6-A640-3282-F6D5-7135F3FD7FC1}"/>
              </a:ext>
            </a:extLst>
          </p:cNvPr>
          <p:cNvSpPr>
            <a:spLocks noGrp="1"/>
          </p:cNvSpPr>
          <p:nvPr>
            <p:ph type="dt" sz="half" idx="10"/>
          </p:nvPr>
        </p:nvSpPr>
        <p:spPr/>
        <p:txBody>
          <a:bodyPr/>
          <a:lstStyle/>
          <a:p>
            <a:fld id="{AEDA5036-B470-A245-A0BB-AF2019BE0A3B}" type="datetimeFigureOut">
              <a:rPr lang="en-US" smtClean="0"/>
              <a:t>2/3/26</a:t>
            </a:fld>
            <a:endParaRPr lang="en-US"/>
          </a:p>
        </p:txBody>
      </p:sp>
      <p:sp>
        <p:nvSpPr>
          <p:cNvPr id="5" name="Footer Placeholder 4">
            <a:extLst>
              <a:ext uri="{FF2B5EF4-FFF2-40B4-BE49-F238E27FC236}">
                <a16:creationId xmlns:a16="http://schemas.microsoft.com/office/drawing/2014/main" id="{029E9806-CD58-B8D4-EE87-DCA758F78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7409A-5889-4FE3-7676-BCD5D23F9298}"/>
              </a:ext>
            </a:extLst>
          </p:cNvPr>
          <p:cNvSpPr>
            <a:spLocks noGrp="1"/>
          </p:cNvSpPr>
          <p:nvPr>
            <p:ph type="sldNum" sz="quarter" idx="12"/>
          </p:nvPr>
        </p:nvSpPr>
        <p:spPr/>
        <p:txBody>
          <a:bodyPr/>
          <a:lstStyle/>
          <a:p>
            <a:fld id="{629E72D7-D8FD-D547-9068-09F92A74AD1F}" type="slidenum">
              <a:rPr lang="en-US" smtClean="0"/>
              <a:t>‹#›</a:t>
            </a:fld>
            <a:endParaRPr lang="en-US"/>
          </a:p>
        </p:txBody>
      </p:sp>
    </p:spTree>
    <p:extLst>
      <p:ext uri="{BB962C8B-B14F-4D97-AF65-F5344CB8AC3E}">
        <p14:creationId xmlns:p14="http://schemas.microsoft.com/office/powerpoint/2010/main" val="392216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4728-1727-B26D-5C15-D032A251B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AFEBF6-F1BD-0D15-21A8-6C126C4EAC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976C93-D8E9-5A49-64DF-9B2B033D1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C508BF-4141-4CEA-9860-5447E706C42F}"/>
              </a:ext>
            </a:extLst>
          </p:cNvPr>
          <p:cNvSpPr>
            <a:spLocks noGrp="1"/>
          </p:cNvSpPr>
          <p:nvPr>
            <p:ph type="dt" sz="half" idx="10"/>
          </p:nvPr>
        </p:nvSpPr>
        <p:spPr/>
        <p:txBody>
          <a:bodyPr/>
          <a:lstStyle/>
          <a:p>
            <a:fld id="{AEDA5036-B470-A245-A0BB-AF2019BE0A3B}" type="datetimeFigureOut">
              <a:rPr lang="en-US" smtClean="0"/>
              <a:t>2/3/26</a:t>
            </a:fld>
            <a:endParaRPr lang="en-US"/>
          </a:p>
        </p:txBody>
      </p:sp>
      <p:sp>
        <p:nvSpPr>
          <p:cNvPr id="6" name="Footer Placeholder 5">
            <a:extLst>
              <a:ext uri="{FF2B5EF4-FFF2-40B4-BE49-F238E27FC236}">
                <a16:creationId xmlns:a16="http://schemas.microsoft.com/office/drawing/2014/main" id="{A17FEB00-00F7-1D0D-9816-45650B771A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87A54B-C644-FA4C-2066-3D00EAB84A4E}"/>
              </a:ext>
            </a:extLst>
          </p:cNvPr>
          <p:cNvSpPr>
            <a:spLocks noGrp="1"/>
          </p:cNvSpPr>
          <p:nvPr>
            <p:ph type="sldNum" sz="quarter" idx="12"/>
          </p:nvPr>
        </p:nvSpPr>
        <p:spPr/>
        <p:txBody>
          <a:bodyPr/>
          <a:lstStyle/>
          <a:p>
            <a:fld id="{629E72D7-D8FD-D547-9068-09F92A74AD1F}" type="slidenum">
              <a:rPr lang="en-US" smtClean="0"/>
              <a:t>‹#›</a:t>
            </a:fld>
            <a:endParaRPr lang="en-US"/>
          </a:p>
        </p:txBody>
      </p:sp>
    </p:spTree>
    <p:extLst>
      <p:ext uri="{BB962C8B-B14F-4D97-AF65-F5344CB8AC3E}">
        <p14:creationId xmlns:p14="http://schemas.microsoft.com/office/powerpoint/2010/main" val="81482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2441-286C-82C5-D242-B12BFBFA9C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037380-9CF7-65C1-5873-D28C9FA0FF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BB8E90-25BB-AEC9-6CA1-3D660B0C83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A8534-A923-24E9-950A-6B85F68A21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1A9860-878C-F800-B885-AAB468F1E2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30DEE9-9C97-3902-5B67-87C0503A9A8B}"/>
              </a:ext>
            </a:extLst>
          </p:cNvPr>
          <p:cNvSpPr>
            <a:spLocks noGrp="1"/>
          </p:cNvSpPr>
          <p:nvPr>
            <p:ph type="dt" sz="half" idx="10"/>
          </p:nvPr>
        </p:nvSpPr>
        <p:spPr/>
        <p:txBody>
          <a:bodyPr/>
          <a:lstStyle/>
          <a:p>
            <a:fld id="{AEDA5036-B470-A245-A0BB-AF2019BE0A3B}" type="datetimeFigureOut">
              <a:rPr lang="en-US" smtClean="0"/>
              <a:t>2/3/26</a:t>
            </a:fld>
            <a:endParaRPr lang="en-US"/>
          </a:p>
        </p:txBody>
      </p:sp>
      <p:sp>
        <p:nvSpPr>
          <p:cNvPr id="8" name="Footer Placeholder 7">
            <a:extLst>
              <a:ext uri="{FF2B5EF4-FFF2-40B4-BE49-F238E27FC236}">
                <a16:creationId xmlns:a16="http://schemas.microsoft.com/office/drawing/2014/main" id="{C11C3FBD-CAF6-3FDC-FE39-51897DFAD9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9CEA45-7882-4DD4-95F4-2EE930953D79}"/>
              </a:ext>
            </a:extLst>
          </p:cNvPr>
          <p:cNvSpPr>
            <a:spLocks noGrp="1"/>
          </p:cNvSpPr>
          <p:nvPr>
            <p:ph type="sldNum" sz="quarter" idx="12"/>
          </p:nvPr>
        </p:nvSpPr>
        <p:spPr/>
        <p:txBody>
          <a:bodyPr/>
          <a:lstStyle/>
          <a:p>
            <a:fld id="{629E72D7-D8FD-D547-9068-09F92A74AD1F}" type="slidenum">
              <a:rPr lang="en-US" smtClean="0"/>
              <a:t>‹#›</a:t>
            </a:fld>
            <a:endParaRPr lang="en-US"/>
          </a:p>
        </p:txBody>
      </p:sp>
    </p:spTree>
    <p:extLst>
      <p:ext uri="{BB962C8B-B14F-4D97-AF65-F5344CB8AC3E}">
        <p14:creationId xmlns:p14="http://schemas.microsoft.com/office/powerpoint/2010/main" val="3248696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3EBD1-07D1-4927-2E97-D4149D8DE0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B9306-639E-59FB-C057-FE2DA48B633C}"/>
              </a:ext>
            </a:extLst>
          </p:cNvPr>
          <p:cNvSpPr>
            <a:spLocks noGrp="1"/>
          </p:cNvSpPr>
          <p:nvPr>
            <p:ph type="dt" sz="half" idx="10"/>
          </p:nvPr>
        </p:nvSpPr>
        <p:spPr/>
        <p:txBody>
          <a:bodyPr/>
          <a:lstStyle/>
          <a:p>
            <a:fld id="{AEDA5036-B470-A245-A0BB-AF2019BE0A3B}" type="datetimeFigureOut">
              <a:rPr lang="en-US" smtClean="0"/>
              <a:t>2/3/26</a:t>
            </a:fld>
            <a:endParaRPr lang="en-US"/>
          </a:p>
        </p:txBody>
      </p:sp>
      <p:sp>
        <p:nvSpPr>
          <p:cNvPr id="4" name="Footer Placeholder 3">
            <a:extLst>
              <a:ext uri="{FF2B5EF4-FFF2-40B4-BE49-F238E27FC236}">
                <a16:creationId xmlns:a16="http://schemas.microsoft.com/office/drawing/2014/main" id="{FB7BFBE6-C8D4-5680-3578-DCA85B6D3B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33F99E-E8E8-7342-346D-6B33334A4D6F}"/>
              </a:ext>
            </a:extLst>
          </p:cNvPr>
          <p:cNvSpPr>
            <a:spLocks noGrp="1"/>
          </p:cNvSpPr>
          <p:nvPr>
            <p:ph type="sldNum" sz="quarter" idx="12"/>
          </p:nvPr>
        </p:nvSpPr>
        <p:spPr/>
        <p:txBody>
          <a:bodyPr/>
          <a:lstStyle/>
          <a:p>
            <a:fld id="{629E72D7-D8FD-D547-9068-09F92A74AD1F}" type="slidenum">
              <a:rPr lang="en-US" smtClean="0"/>
              <a:t>‹#›</a:t>
            </a:fld>
            <a:endParaRPr lang="en-US"/>
          </a:p>
        </p:txBody>
      </p:sp>
    </p:spTree>
    <p:extLst>
      <p:ext uri="{BB962C8B-B14F-4D97-AF65-F5344CB8AC3E}">
        <p14:creationId xmlns:p14="http://schemas.microsoft.com/office/powerpoint/2010/main" val="25963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C1062B-631E-0867-54DF-C47CC164B1E9}"/>
              </a:ext>
            </a:extLst>
          </p:cNvPr>
          <p:cNvSpPr>
            <a:spLocks noGrp="1"/>
          </p:cNvSpPr>
          <p:nvPr>
            <p:ph type="dt" sz="half" idx="10"/>
          </p:nvPr>
        </p:nvSpPr>
        <p:spPr/>
        <p:txBody>
          <a:bodyPr/>
          <a:lstStyle/>
          <a:p>
            <a:fld id="{AEDA5036-B470-A245-A0BB-AF2019BE0A3B}" type="datetimeFigureOut">
              <a:rPr lang="en-US" smtClean="0"/>
              <a:t>2/3/26</a:t>
            </a:fld>
            <a:endParaRPr lang="en-US"/>
          </a:p>
        </p:txBody>
      </p:sp>
      <p:sp>
        <p:nvSpPr>
          <p:cNvPr id="3" name="Footer Placeholder 2">
            <a:extLst>
              <a:ext uri="{FF2B5EF4-FFF2-40B4-BE49-F238E27FC236}">
                <a16:creationId xmlns:a16="http://schemas.microsoft.com/office/drawing/2014/main" id="{E4D3A022-4CD5-12F5-DC4C-05E4238770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556FCD-6D5E-170E-1461-669D99E4B9EB}"/>
              </a:ext>
            </a:extLst>
          </p:cNvPr>
          <p:cNvSpPr>
            <a:spLocks noGrp="1"/>
          </p:cNvSpPr>
          <p:nvPr>
            <p:ph type="sldNum" sz="quarter" idx="12"/>
          </p:nvPr>
        </p:nvSpPr>
        <p:spPr/>
        <p:txBody>
          <a:bodyPr/>
          <a:lstStyle/>
          <a:p>
            <a:fld id="{629E72D7-D8FD-D547-9068-09F92A74AD1F}" type="slidenum">
              <a:rPr lang="en-US" smtClean="0"/>
              <a:t>‹#›</a:t>
            </a:fld>
            <a:endParaRPr lang="en-US"/>
          </a:p>
        </p:txBody>
      </p:sp>
    </p:spTree>
    <p:extLst>
      <p:ext uri="{BB962C8B-B14F-4D97-AF65-F5344CB8AC3E}">
        <p14:creationId xmlns:p14="http://schemas.microsoft.com/office/powerpoint/2010/main" val="385792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110C-8CF2-84DC-6BDE-FB2FCD53CD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ED2943-5F90-1B6F-76BA-CFB14F41A7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736F57-0DDA-C0F2-74AE-71062EEF3A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AD41E-4AD8-3614-CA52-1EB22EC9AB9B}"/>
              </a:ext>
            </a:extLst>
          </p:cNvPr>
          <p:cNvSpPr>
            <a:spLocks noGrp="1"/>
          </p:cNvSpPr>
          <p:nvPr>
            <p:ph type="dt" sz="half" idx="10"/>
          </p:nvPr>
        </p:nvSpPr>
        <p:spPr/>
        <p:txBody>
          <a:bodyPr/>
          <a:lstStyle/>
          <a:p>
            <a:fld id="{AEDA5036-B470-A245-A0BB-AF2019BE0A3B}" type="datetimeFigureOut">
              <a:rPr lang="en-US" smtClean="0"/>
              <a:t>2/3/26</a:t>
            </a:fld>
            <a:endParaRPr lang="en-US"/>
          </a:p>
        </p:txBody>
      </p:sp>
      <p:sp>
        <p:nvSpPr>
          <p:cNvPr id="6" name="Footer Placeholder 5">
            <a:extLst>
              <a:ext uri="{FF2B5EF4-FFF2-40B4-BE49-F238E27FC236}">
                <a16:creationId xmlns:a16="http://schemas.microsoft.com/office/drawing/2014/main" id="{2F552505-F0E5-9E7E-60D9-75A8D0E8FF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340AD-450B-79AC-A3AA-3465AC831807}"/>
              </a:ext>
            </a:extLst>
          </p:cNvPr>
          <p:cNvSpPr>
            <a:spLocks noGrp="1"/>
          </p:cNvSpPr>
          <p:nvPr>
            <p:ph type="sldNum" sz="quarter" idx="12"/>
          </p:nvPr>
        </p:nvSpPr>
        <p:spPr/>
        <p:txBody>
          <a:bodyPr/>
          <a:lstStyle/>
          <a:p>
            <a:fld id="{629E72D7-D8FD-D547-9068-09F92A74AD1F}" type="slidenum">
              <a:rPr lang="en-US" smtClean="0"/>
              <a:t>‹#›</a:t>
            </a:fld>
            <a:endParaRPr lang="en-US"/>
          </a:p>
        </p:txBody>
      </p:sp>
    </p:spTree>
    <p:extLst>
      <p:ext uri="{BB962C8B-B14F-4D97-AF65-F5344CB8AC3E}">
        <p14:creationId xmlns:p14="http://schemas.microsoft.com/office/powerpoint/2010/main" val="1841278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311D-934F-A880-F133-266F78F9A9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042F36-13B4-AC37-C446-DBEBB1432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CEAF56-6009-5CC6-D606-3604707AE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43509F-C2FD-3B44-D92D-37D8CBF624D5}"/>
              </a:ext>
            </a:extLst>
          </p:cNvPr>
          <p:cNvSpPr>
            <a:spLocks noGrp="1"/>
          </p:cNvSpPr>
          <p:nvPr>
            <p:ph type="dt" sz="half" idx="10"/>
          </p:nvPr>
        </p:nvSpPr>
        <p:spPr/>
        <p:txBody>
          <a:bodyPr/>
          <a:lstStyle/>
          <a:p>
            <a:fld id="{AEDA5036-B470-A245-A0BB-AF2019BE0A3B}" type="datetimeFigureOut">
              <a:rPr lang="en-US" smtClean="0"/>
              <a:t>2/3/26</a:t>
            </a:fld>
            <a:endParaRPr lang="en-US"/>
          </a:p>
        </p:txBody>
      </p:sp>
      <p:sp>
        <p:nvSpPr>
          <p:cNvPr id="6" name="Footer Placeholder 5">
            <a:extLst>
              <a:ext uri="{FF2B5EF4-FFF2-40B4-BE49-F238E27FC236}">
                <a16:creationId xmlns:a16="http://schemas.microsoft.com/office/drawing/2014/main" id="{70344CAB-5745-A084-ABDE-67F0E4AD5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7C5A6-617C-52CC-7992-6672D9503ECE}"/>
              </a:ext>
            </a:extLst>
          </p:cNvPr>
          <p:cNvSpPr>
            <a:spLocks noGrp="1"/>
          </p:cNvSpPr>
          <p:nvPr>
            <p:ph type="sldNum" sz="quarter" idx="12"/>
          </p:nvPr>
        </p:nvSpPr>
        <p:spPr/>
        <p:txBody>
          <a:bodyPr/>
          <a:lstStyle/>
          <a:p>
            <a:fld id="{629E72D7-D8FD-D547-9068-09F92A74AD1F}" type="slidenum">
              <a:rPr lang="en-US" smtClean="0"/>
              <a:t>‹#›</a:t>
            </a:fld>
            <a:endParaRPr lang="en-US"/>
          </a:p>
        </p:txBody>
      </p:sp>
    </p:spTree>
    <p:extLst>
      <p:ext uri="{BB962C8B-B14F-4D97-AF65-F5344CB8AC3E}">
        <p14:creationId xmlns:p14="http://schemas.microsoft.com/office/powerpoint/2010/main" val="4284658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9BEE0D-0B8E-D50B-B2F3-EB4A7738F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67AB23-4761-AB2E-3162-C2F8C3DBD0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E2ACE-F089-BE2D-AB88-62672D636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DA5036-B470-A245-A0BB-AF2019BE0A3B}" type="datetimeFigureOut">
              <a:rPr lang="en-US" smtClean="0"/>
              <a:t>2/3/26</a:t>
            </a:fld>
            <a:endParaRPr lang="en-US"/>
          </a:p>
        </p:txBody>
      </p:sp>
      <p:sp>
        <p:nvSpPr>
          <p:cNvPr id="5" name="Footer Placeholder 4">
            <a:extLst>
              <a:ext uri="{FF2B5EF4-FFF2-40B4-BE49-F238E27FC236}">
                <a16:creationId xmlns:a16="http://schemas.microsoft.com/office/drawing/2014/main" id="{F933F94D-AB64-BC6F-307B-FF6F508D58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2A26112-2E9E-32D8-B993-5F1C205E0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9E72D7-D8FD-D547-9068-09F92A74AD1F}" type="slidenum">
              <a:rPr lang="en-US" smtClean="0"/>
              <a:t>‹#›</a:t>
            </a:fld>
            <a:endParaRPr lang="en-US"/>
          </a:p>
        </p:txBody>
      </p:sp>
    </p:spTree>
    <p:extLst>
      <p:ext uri="{BB962C8B-B14F-4D97-AF65-F5344CB8AC3E}">
        <p14:creationId xmlns:p14="http://schemas.microsoft.com/office/powerpoint/2010/main" val="112950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3.png"/><Relationship Id="rId5" Type="http://schemas.openxmlformats.org/officeDocument/2006/relationships/diagramQuickStyle" Target="../diagrams/quickStyle1.xml"/><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11.jpe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descr="Clear Chess Pieces">
            <a:extLst>
              <a:ext uri="{FF2B5EF4-FFF2-40B4-BE49-F238E27FC236}">
                <a16:creationId xmlns:a16="http://schemas.microsoft.com/office/drawing/2014/main" id="{5B30DDC3-9E00-83F8-ACF1-7C99A123CE2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125B5803-A3DA-FEC5-54F0-CD29AC8CC73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Ethics in AI</a:t>
            </a:r>
          </a:p>
        </p:txBody>
      </p:sp>
      <p:sp>
        <p:nvSpPr>
          <p:cNvPr id="3" name="Subtitle 2">
            <a:extLst>
              <a:ext uri="{FF2B5EF4-FFF2-40B4-BE49-F238E27FC236}">
                <a16:creationId xmlns:a16="http://schemas.microsoft.com/office/drawing/2014/main" id="{0AA12151-9F41-B57F-2135-E26F839E08C7}"/>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en-US" dirty="0">
                <a:solidFill>
                  <a:srgbClr val="FFFFFF"/>
                </a:solidFill>
              </a:rPr>
              <a:t>CSUCI Student Government</a:t>
            </a:r>
          </a:p>
        </p:txBody>
      </p:sp>
    </p:spTree>
    <p:extLst>
      <p:ext uri="{BB962C8B-B14F-4D97-AF65-F5344CB8AC3E}">
        <p14:creationId xmlns:p14="http://schemas.microsoft.com/office/powerpoint/2010/main" val="166432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3B8A-FADE-136F-4920-5A62D128667D}"/>
              </a:ext>
            </a:extLst>
          </p:cNvPr>
          <p:cNvSpPr>
            <a:spLocks noGrp="1"/>
          </p:cNvSpPr>
          <p:nvPr>
            <p:ph type="title"/>
          </p:nvPr>
        </p:nvSpPr>
        <p:spPr>
          <a:xfrm>
            <a:off x="827088" y="-3175"/>
            <a:ext cx="10515600" cy="1325563"/>
          </a:xfrm>
        </p:spPr>
        <p:txBody>
          <a:bodyPr/>
          <a:lstStyle/>
          <a:p>
            <a:r>
              <a:rPr lang="en-US"/>
              <a:t>2025-26 Ethics in AI Working Group &amp; Goals</a:t>
            </a:r>
          </a:p>
        </p:txBody>
      </p:sp>
      <p:sp>
        <p:nvSpPr>
          <p:cNvPr id="9" name="Text Placeholder 8">
            <a:extLst>
              <a:ext uri="{FF2B5EF4-FFF2-40B4-BE49-F238E27FC236}">
                <a16:creationId xmlns:a16="http://schemas.microsoft.com/office/drawing/2014/main" id="{4A20389C-2289-EC9D-90AA-A265B41FBF7A}"/>
              </a:ext>
            </a:extLst>
          </p:cNvPr>
          <p:cNvSpPr>
            <a:spLocks noGrp="1"/>
          </p:cNvSpPr>
          <p:nvPr>
            <p:ph type="body" sz="quarter" idx="3"/>
          </p:nvPr>
        </p:nvSpPr>
        <p:spPr/>
        <p:txBody>
          <a:bodyPr/>
          <a:lstStyle/>
          <a:p>
            <a:r>
              <a:rPr lang="en-US"/>
              <a:t>Goals</a:t>
            </a:r>
          </a:p>
        </p:txBody>
      </p:sp>
      <p:graphicFrame>
        <p:nvGraphicFramePr>
          <p:cNvPr id="13" name="Content Placeholder 4">
            <a:extLst>
              <a:ext uri="{FF2B5EF4-FFF2-40B4-BE49-F238E27FC236}">
                <a16:creationId xmlns:a16="http://schemas.microsoft.com/office/drawing/2014/main" id="{E326ACFB-01F2-0FF9-8081-4E6DA769C5F6}"/>
              </a:ext>
            </a:extLst>
          </p:cNvPr>
          <p:cNvGraphicFramePr>
            <a:graphicFrameLocks noGrp="1"/>
          </p:cNvGraphicFramePr>
          <p:nvPr>
            <p:ph sz="quarter" idx="4"/>
          </p:nvPr>
        </p:nvGraphicFramePr>
        <p:xfrm>
          <a:off x="5697279" y="1818168"/>
          <a:ext cx="6126126" cy="4361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4" name="Content Placeholder 293" descr="Headshot photo of Jeff Benedetti-Coomber">
            <a:extLst>
              <a:ext uri="{FF2B5EF4-FFF2-40B4-BE49-F238E27FC236}">
                <a16:creationId xmlns:a16="http://schemas.microsoft.com/office/drawing/2014/main" id="{1B16EAD4-61C0-2E89-71C1-BD50FC865ED8}"/>
              </a:ext>
            </a:extLst>
          </p:cNvPr>
          <p:cNvPicPr>
            <a:picLocks noGrp="1" noChangeAspect="1"/>
          </p:cNvPicPr>
          <p:nvPr>
            <p:ph sz="half" idx="2"/>
          </p:nvPr>
        </p:nvPicPr>
        <p:blipFill>
          <a:blip r:embed="rId8"/>
          <a:stretch>
            <a:fillRect/>
          </a:stretch>
        </p:blipFill>
        <p:spPr>
          <a:xfrm>
            <a:off x="3811587" y="2505075"/>
            <a:ext cx="1449388" cy="1474788"/>
          </a:xfrm>
          <a:prstGeom prst="rect">
            <a:avLst/>
          </a:prstGeom>
        </p:spPr>
      </p:pic>
      <p:pic>
        <p:nvPicPr>
          <p:cNvPr id="297" name="Picture 296" descr="Headshot photo of Nicholas Bridgman">
            <a:extLst>
              <a:ext uri="{FF2B5EF4-FFF2-40B4-BE49-F238E27FC236}">
                <a16:creationId xmlns:a16="http://schemas.microsoft.com/office/drawing/2014/main" id="{FF270743-7B1B-B96A-DBE7-E2C76446C572}"/>
              </a:ext>
            </a:extLst>
          </p:cNvPr>
          <p:cNvPicPr>
            <a:picLocks noChangeAspect="1"/>
          </p:cNvPicPr>
          <p:nvPr/>
        </p:nvPicPr>
        <p:blipFill>
          <a:blip r:embed="rId9"/>
          <a:stretch>
            <a:fillRect/>
          </a:stretch>
        </p:blipFill>
        <p:spPr>
          <a:xfrm>
            <a:off x="2298700" y="2489200"/>
            <a:ext cx="1498600" cy="1485900"/>
          </a:xfrm>
          <a:prstGeom prst="rect">
            <a:avLst/>
          </a:prstGeom>
        </p:spPr>
      </p:pic>
      <p:pic>
        <p:nvPicPr>
          <p:cNvPr id="298" name="Picture 297" descr="A person smiling at camera&#10;&#10;AI-generated content may be incorrect.">
            <a:extLst>
              <a:ext uri="{FF2B5EF4-FFF2-40B4-BE49-F238E27FC236}">
                <a16:creationId xmlns:a16="http://schemas.microsoft.com/office/drawing/2014/main" id="{851375E9-3D37-87E8-970A-4734E7DF907C}"/>
              </a:ext>
            </a:extLst>
          </p:cNvPr>
          <p:cNvPicPr>
            <a:picLocks noChangeAspect="1"/>
          </p:cNvPicPr>
          <p:nvPr/>
        </p:nvPicPr>
        <p:blipFill>
          <a:blip r:embed="rId10"/>
          <a:stretch>
            <a:fillRect/>
          </a:stretch>
        </p:blipFill>
        <p:spPr>
          <a:xfrm>
            <a:off x="831850" y="2457450"/>
            <a:ext cx="1498600" cy="1485900"/>
          </a:xfrm>
          <a:prstGeom prst="rect">
            <a:avLst/>
          </a:prstGeom>
        </p:spPr>
      </p:pic>
      <p:pic>
        <p:nvPicPr>
          <p:cNvPr id="299" name="Picture 298" descr="A person with a mustache smiling&#10;&#10;AI-generated content may be incorrect.">
            <a:extLst>
              <a:ext uri="{FF2B5EF4-FFF2-40B4-BE49-F238E27FC236}">
                <a16:creationId xmlns:a16="http://schemas.microsoft.com/office/drawing/2014/main" id="{8FE01544-2895-CC9A-CA55-0924F02839B1}"/>
              </a:ext>
            </a:extLst>
          </p:cNvPr>
          <p:cNvPicPr>
            <a:picLocks noChangeAspect="1"/>
          </p:cNvPicPr>
          <p:nvPr/>
        </p:nvPicPr>
        <p:blipFill>
          <a:blip r:embed="rId11"/>
          <a:stretch>
            <a:fillRect/>
          </a:stretch>
        </p:blipFill>
        <p:spPr>
          <a:xfrm>
            <a:off x="3816350" y="3994150"/>
            <a:ext cx="1447800" cy="1498600"/>
          </a:xfrm>
          <a:prstGeom prst="rect">
            <a:avLst/>
          </a:prstGeom>
        </p:spPr>
      </p:pic>
      <p:pic>
        <p:nvPicPr>
          <p:cNvPr id="300" name="Picture 299" descr="A person smiling at camera&#10;&#10;AI-generated content may be incorrect.">
            <a:extLst>
              <a:ext uri="{FF2B5EF4-FFF2-40B4-BE49-F238E27FC236}">
                <a16:creationId xmlns:a16="http://schemas.microsoft.com/office/drawing/2014/main" id="{53E8BD16-5835-985F-56E0-4FEF47CC8D62}"/>
              </a:ext>
            </a:extLst>
          </p:cNvPr>
          <p:cNvPicPr>
            <a:picLocks noChangeAspect="1"/>
          </p:cNvPicPr>
          <p:nvPr/>
        </p:nvPicPr>
        <p:blipFill>
          <a:blip r:embed="rId12"/>
          <a:stretch>
            <a:fillRect/>
          </a:stretch>
        </p:blipFill>
        <p:spPr>
          <a:xfrm>
            <a:off x="2279650" y="3956050"/>
            <a:ext cx="1524000" cy="1524000"/>
          </a:xfrm>
          <a:prstGeom prst="rect">
            <a:avLst/>
          </a:prstGeom>
        </p:spPr>
      </p:pic>
      <p:pic>
        <p:nvPicPr>
          <p:cNvPr id="301" name="Picture 300" descr="A close-up of a person smiling&#10;&#10;AI-generated content may be incorrect.">
            <a:extLst>
              <a:ext uri="{FF2B5EF4-FFF2-40B4-BE49-F238E27FC236}">
                <a16:creationId xmlns:a16="http://schemas.microsoft.com/office/drawing/2014/main" id="{F47AED0D-BB74-8AD8-79B4-DEFE64901A26}"/>
              </a:ext>
            </a:extLst>
          </p:cNvPr>
          <p:cNvPicPr>
            <a:picLocks noChangeAspect="1"/>
          </p:cNvPicPr>
          <p:nvPr/>
        </p:nvPicPr>
        <p:blipFill>
          <a:blip r:embed="rId13"/>
          <a:stretch>
            <a:fillRect/>
          </a:stretch>
        </p:blipFill>
        <p:spPr>
          <a:xfrm>
            <a:off x="844550" y="3981450"/>
            <a:ext cx="1473200" cy="1473200"/>
          </a:xfrm>
          <a:prstGeom prst="rect">
            <a:avLst/>
          </a:prstGeom>
        </p:spPr>
      </p:pic>
      <p:pic>
        <p:nvPicPr>
          <p:cNvPr id="302" name="Picture 301" descr="A person in a suit&#10;&#10;AI-generated content may be incorrect.">
            <a:extLst>
              <a:ext uri="{FF2B5EF4-FFF2-40B4-BE49-F238E27FC236}">
                <a16:creationId xmlns:a16="http://schemas.microsoft.com/office/drawing/2014/main" id="{C86A3B6B-6CA7-8980-A8F4-A4888BB67BEB}"/>
              </a:ext>
            </a:extLst>
          </p:cNvPr>
          <p:cNvPicPr>
            <a:picLocks noChangeAspect="1"/>
          </p:cNvPicPr>
          <p:nvPr/>
        </p:nvPicPr>
        <p:blipFill>
          <a:blip r:embed="rId14"/>
          <a:stretch>
            <a:fillRect/>
          </a:stretch>
        </p:blipFill>
        <p:spPr>
          <a:xfrm>
            <a:off x="3803650" y="5492750"/>
            <a:ext cx="1447800" cy="1358900"/>
          </a:xfrm>
          <a:prstGeom prst="rect">
            <a:avLst/>
          </a:prstGeom>
        </p:spPr>
      </p:pic>
      <p:pic>
        <p:nvPicPr>
          <p:cNvPr id="303" name="Picture 302" descr="A person smiling for a picture&#10;&#10;AI-generated content may be incorrect.">
            <a:extLst>
              <a:ext uri="{FF2B5EF4-FFF2-40B4-BE49-F238E27FC236}">
                <a16:creationId xmlns:a16="http://schemas.microsoft.com/office/drawing/2014/main" id="{0C1DACBE-58CB-A9E7-0B2A-BD9744813E48}"/>
              </a:ext>
            </a:extLst>
          </p:cNvPr>
          <p:cNvPicPr>
            <a:picLocks noChangeAspect="1"/>
          </p:cNvPicPr>
          <p:nvPr/>
        </p:nvPicPr>
        <p:blipFill>
          <a:blip r:embed="rId15"/>
          <a:stretch>
            <a:fillRect/>
          </a:stretch>
        </p:blipFill>
        <p:spPr>
          <a:xfrm>
            <a:off x="2393950" y="5454650"/>
            <a:ext cx="1435100" cy="1371600"/>
          </a:xfrm>
          <a:prstGeom prst="rect">
            <a:avLst/>
          </a:prstGeom>
        </p:spPr>
      </p:pic>
      <p:pic>
        <p:nvPicPr>
          <p:cNvPr id="304" name="Picture 303" descr="A person smiling at camera&#10;&#10;AI-generated content may be incorrect.">
            <a:extLst>
              <a:ext uri="{FF2B5EF4-FFF2-40B4-BE49-F238E27FC236}">
                <a16:creationId xmlns:a16="http://schemas.microsoft.com/office/drawing/2014/main" id="{EEA9DDD9-C237-D6A0-BB7B-FCCED83C7635}"/>
              </a:ext>
            </a:extLst>
          </p:cNvPr>
          <p:cNvPicPr>
            <a:picLocks noChangeAspect="1"/>
          </p:cNvPicPr>
          <p:nvPr/>
        </p:nvPicPr>
        <p:blipFill>
          <a:blip r:embed="rId16"/>
          <a:stretch>
            <a:fillRect/>
          </a:stretch>
        </p:blipFill>
        <p:spPr>
          <a:xfrm>
            <a:off x="895350" y="5467350"/>
            <a:ext cx="1422400" cy="1371600"/>
          </a:xfrm>
          <a:prstGeom prst="rect">
            <a:avLst/>
          </a:prstGeom>
        </p:spPr>
      </p:pic>
      <p:pic>
        <p:nvPicPr>
          <p:cNvPr id="305" name="Picture 304" descr="A person smiling at camera&#10;&#10;AI-generated content may be incorrect.">
            <a:extLst>
              <a:ext uri="{FF2B5EF4-FFF2-40B4-BE49-F238E27FC236}">
                <a16:creationId xmlns:a16="http://schemas.microsoft.com/office/drawing/2014/main" id="{E9E19FEC-9FBA-B7F4-8762-D8014D8F9219}"/>
              </a:ext>
            </a:extLst>
          </p:cNvPr>
          <p:cNvPicPr>
            <a:picLocks noChangeAspect="1"/>
          </p:cNvPicPr>
          <p:nvPr/>
        </p:nvPicPr>
        <p:blipFill>
          <a:blip r:embed="rId17"/>
          <a:stretch>
            <a:fillRect/>
          </a:stretch>
        </p:blipFill>
        <p:spPr>
          <a:xfrm>
            <a:off x="844550" y="1060450"/>
            <a:ext cx="1435100" cy="1397000"/>
          </a:xfrm>
          <a:prstGeom prst="rect">
            <a:avLst/>
          </a:prstGeom>
        </p:spPr>
      </p:pic>
      <p:pic>
        <p:nvPicPr>
          <p:cNvPr id="306" name="Picture 305" descr="A person smiling at camera&#10;&#10;AI-generated content may be incorrect.">
            <a:extLst>
              <a:ext uri="{FF2B5EF4-FFF2-40B4-BE49-F238E27FC236}">
                <a16:creationId xmlns:a16="http://schemas.microsoft.com/office/drawing/2014/main" id="{9A16F241-6746-8237-24D8-9A7B27E949FD}"/>
              </a:ext>
            </a:extLst>
          </p:cNvPr>
          <p:cNvPicPr>
            <a:picLocks noChangeAspect="1"/>
          </p:cNvPicPr>
          <p:nvPr/>
        </p:nvPicPr>
        <p:blipFill>
          <a:blip r:embed="rId18"/>
          <a:stretch>
            <a:fillRect/>
          </a:stretch>
        </p:blipFill>
        <p:spPr>
          <a:xfrm>
            <a:off x="3816350" y="1111250"/>
            <a:ext cx="1435100" cy="1346200"/>
          </a:xfrm>
          <a:prstGeom prst="rect">
            <a:avLst/>
          </a:prstGeom>
        </p:spPr>
      </p:pic>
      <p:pic>
        <p:nvPicPr>
          <p:cNvPr id="307" name="Picture 306" descr="A person with glasses smiling&#10;&#10;AI-generated content may be incorrect.">
            <a:extLst>
              <a:ext uri="{FF2B5EF4-FFF2-40B4-BE49-F238E27FC236}">
                <a16:creationId xmlns:a16="http://schemas.microsoft.com/office/drawing/2014/main" id="{D0887BED-95F4-1BEF-E7A2-BF61EF217D10}"/>
              </a:ext>
            </a:extLst>
          </p:cNvPr>
          <p:cNvPicPr>
            <a:picLocks noChangeAspect="1"/>
          </p:cNvPicPr>
          <p:nvPr/>
        </p:nvPicPr>
        <p:blipFill>
          <a:blip r:embed="rId19"/>
          <a:stretch>
            <a:fillRect/>
          </a:stretch>
        </p:blipFill>
        <p:spPr>
          <a:xfrm>
            <a:off x="2393950" y="1136650"/>
            <a:ext cx="1346200" cy="1333500"/>
          </a:xfrm>
          <a:prstGeom prst="rect">
            <a:avLst/>
          </a:prstGeom>
        </p:spPr>
      </p:pic>
      <p:pic>
        <p:nvPicPr>
          <p:cNvPr id="308" name="Picture 307" descr="A qr code with black squares&#10;&#10;AI-generated content may be incorrect.">
            <a:extLst>
              <a:ext uri="{FF2B5EF4-FFF2-40B4-BE49-F238E27FC236}">
                <a16:creationId xmlns:a16="http://schemas.microsoft.com/office/drawing/2014/main" id="{3E54151D-6713-CB31-45F9-2DD6246BE8FD}"/>
              </a:ext>
            </a:extLst>
          </p:cNvPr>
          <p:cNvPicPr>
            <a:picLocks noChangeAspect="1"/>
          </p:cNvPicPr>
          <p:nvPr/>
        </p:nvPicPr>
        <p:blipFill>
          <a:blip r:embed="rId20"/>
          <a:stretch>
            <a:fillRect/>
          </a:stretch>
        </p:blipFill>
        <p:spPr>
          <a:xfrm>
            <a:off x="10860088" y="306388"/>
            <a:ext cx="1190625" cy="1190625"/>
          </a:xfrm>
          <a:prstGeom prst="rect">
            <a:avLst/>
          </a:prstGeom>
        </p:spPr>
      </p:pic>
    </p:spTree>
    <p:extLst>
      <p:ext uri="{BB962C8B-B14F-4D97-AF65-F5344CB8AC3E}">
        <p14:creationId xmlns:p14="http://schemas.microsoft.com/office/powerpoint/2010/main" val="4248528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240CB-5F51-4FB0-5AB9-5CD50B7690CA}"/>
              </a:ext>
            </a:extLst>
          </p:cNvPr>
          <p:cNvSpPr>
            <a:spLocks noGrp="1"/>
          </p:cNvSpPr>
          <p:nvPr>
            <p:ph type="title"/>
          </p:nvPr>
        </p:nvSpPr>
        <p:spPr/>
        <p:txBody>
          <a:bodyPr/>
          <a:lstStyle/>
          <a:p>
            <a:r>
              <a:rPr lang="en-US">
                <a:ea typeface="+mj-lt"/>
                <a:cs typeface="+mj-lt"/>
              </a:rPr>
              <a:t>AI Graders at CSUCI: Ethics Listening Session</a:t>
            </a:r>
            <a:endParaRPr lang="en-US"/>
          </a:p>
        </p:txBody>
      </p:sp>
      <p:sp>
        <p:nvSpPr>
          <p:cNvPr id="3" name="Content Placeholder 2">
            <a:extLst>
              <a:ext uri="{FF2B5EF4-FFF2-40B4-BE49-F238E27FC236}">
                <a16:creationId xmlns:a16="http://schemas.microsoft.com/office/drawing/2014/main" id="{B5A20800-FCBF-CC4A-86F2-E56A09DA9E9E}"/>
              </a:ext>
            </a:extLst>
          </p:cNvPr>
          <p:cNvSpPr>
            <a:spLocks noGrp="1"/>
          </p:cNvSpPr>
          <p:nvPr>
            <p:ph idx="1"/>
          </p:nvPr>
        </p:nvSpPr>
        <p:spPr/>
        <p:txBody>
          <a:bodyPr vert="horz" lIns="91440" tIns="45720" rIns="91440" bIns="45720" rtlCol="0" anchor="t">
            <a:normAutofit/>
          </a:bodyPr>
          <a:lstStyle/>
          <a:p>
            <a:pPr marL="0" indent="0">
              <a:buNone/>
            </a:pPr>
            <a:r>
              <a:rPr lang="en-US" dirty="0">
                <a:ea typeface="Calibri"/>
                <a:cs typeface="Calibri"/>
              </a:rPr>
              <a:t>AI graders may include tools that:</a:t>
            </a:r>
            <a:endParaRPr lang="en-US" dirty="0"/>
          </a:p>
          <a:p>
            <a:r>
              <a:rPr lang="en-US" i="1" dirty="0">
                <a:solidFill>
                  <a:schemeClr val="accent1"/>
                </a:solidFill>
                <a:ea typeface="Calibri"/>
                <a:cs typeface="Calibri"/>
              </a:rPr>
              <a:t>score student responses,</a:t>
            </a:r>
          </a:p>
          <a:p>
            <a:r>
              <a:rPr lang="en-US" i="1" dirty="0">
                <a:solidFill>
                  <a:schemeClr val="accent1"/>
                </a:solidFill>
                <a:ea typeface="Calibri"/>
                <a:cs typeface="Calibri"/>
              </a:rPr>
              <a:t>generate feedback comments,</a:t>
            </a:r>
          </a:p>
          <a:p>
            <a:r>
              <a:rPr lang="en-US" i="1" dirty="0">
                <a:solidFill>
                  <a:schemeClr val="accent1"/>
                </a:solidFill>
                <a:ea typeface="Calibri"/>
                <a:cs typeface="Calibri"/>
              </a:rPr>
              <a:t>suggest rubric-based ratings, or</a:t>
            </a:r>
          </a:p>
          <a:p>
            <a:r>
              <a:rPr lang="en-US" i="1" dirty="0">
                <a:solidFill>
                  <a:schemeClr val="accent1"/>
                </a:solidFill>
                <a:ea typeface="Calibri"/>
                <a:cs typeface="Calibri"/>
              </a:rPr>
              <a:t>support instructors in evaluating student work.</a:t>
            </a:r>
          </a:p>
          <a:p>
            <a:pPr marL="0" indent="0">
              <a:buNone/>
            </a:pPr>
            <a:endParaRPr lang="en-US" dirty="0">
              <a:ea typeface="Calibri"/>
              <a:cs typeface="Calibri"/>
            </a:endParaRPr>
          </a:p>
          <a:p>
            <a:pPr marL="0" indent="0">
              <a:buNone/>
            </a:pPr>
            <a:r>
              <a:rPr lang="en-US" dirty="0">
                <a:ea typeface="Calibri"/>
                <a:cs typeface="Calibri"/>
              </a:rPr>
              <a:t>Our first case study is about the practice of AI-assisted grading</a:t>
            </a:r>
          </a:p>
          <a:p>
            <a:endParaRPr lang="en-US" dirty="0">
              <a:ea typeface="Calibri"/>
              <a:cs typeface="Calibri"/>
            </a:endParaRPr>
          </a:p>
        </p:txBody>
      </p:sp>
      <p:sp>
        <p:nvSpPr>
          <p:cNvPr id="4" name="Text Placeholder 3">
            <a:extLst>
              <a:ext uri="{FF2B5EF4-FFF2-40B4-BE49-F238E27FC236}">
                <a16:creationId xmlns:a16="http://schemas.microsoft.com/office/drawing/2014/main" id="{D6CEF6DE-BCA4-1E22-3FCD-DB8FB80B7FC3}"/>
              </a:ext>
            </a:extLst>
          </p:cNvPr>
          <p:cNvSpPr>
            <a:spLocks noGrp="1"/>
          </p:cNvSpPr>
          <p:nvPr>
            <p:ph type="body" sz="half" idx="2"/>
          </p:nvPr>
        </p:nvSpPr>
        <p:spPr/>
        <p:txBody>
          <a:bodyPr vert="horz" lIns="91440" tIns="45720" rIns="91440" bIns="45720" rtlCol="0" anchor="t">
            <a:normAutofit lnSpcReduction="10000"/>
          </a:bodyPr>
          <a:lstStyle/>
          <a:p>
            <a:r>
              <a:rPr lang="en-US" sz="2000" b="1" dirty="0">
                <a:ea typeface="+mn-lt"/>
                <a:cs typeface="+mn-lt"/>
              </a:rPr>
              <a:t>Purpose:</a:t>
            </a:r>
            <a:r>
              <a:rPr lang="en-US" sz="2000" dirty="0">
                <a:ea typeface="+mn-lt"/>
                <a:cs typeface="+mn-lt"/>
              </a:rPr>
              <a:t> To inform the campus community on the progress of the AI Ethics Board’s </a:t>
            </a:r>
            <a:r>
              <a:rPr lang="en-US" sz="2000" i="1" dirty="0">
                <a:ea typeface="+mn-lt"/>
                <a:cs typeface="+mn-lt"/>
              </a:rPr>
              <a:t>Case 1 White Paper</a:t>
            </a:r>
            <a:r>
              <a:rPr lang="en-US" sz="2000" dirty="0">
                <a:ea typeface="+mn-lt"/>
                <a:cs typeface="+mn-lt"/>
              </a:rPr>
              <a:t> on AI-assisted grading.</a:t>
            </a:r>
            <a:endParaRPr lang="en-US" sz="2000" dirty="0">
              <a:ea typeface="Calibri"/>
              <a:cs typeface="Calibri"/>
            </a:endParaRPr>
          </a:p>
          <a:p>
            <a:endParaRPr lang="en-US" sz="2000" dirty="0">
              <a:ea typeface="Calibri"/>
              <a:cs typeface="Calibri"/>
            </a:endParaRPr>
          </a:p>
          <a:p>
            <a:r>
              <a:rPr lang="en-US" sz="2000" b="1" dirty="0">
                <a:ea typeface="+mn-lt"/>
                <a:cs typeface="+mn-lt"/>
              </a:rPr>
              <a:t>Examples of AI-assisted grading:</a:t>
            </a:r>
            <a:r>
              <a:rPr lang="en-US" sz="2000" dirty="0">
                <a:ea typeface="+mn-lt"/>
                <a:cs typeface="+mn-lt"/>
              </a:rPr>
              <a:t> scoring short answers, feedback generation, rubric suggestions, automated checks.</a:t>
            </a:r>
          </a:p>
          <a:p>
            <a:r>
              <a:rPr lang="en-US" sz="2000" dirty="0">
                <a:ea typeface="+mn-lt"/>
                <a:cs typeface="+mn-lt"/>
              </a:rPr>
              <a:t>Similarly, AI-assisted email communication or AI-assisted annual reviews/employee feedback</a:t>
            </a:r>
          </a:p>
        </p:txBody>
      </p:sp>
    </p:spTree>
    <p:extLst>
      <p:ext uri="{BB962C8B-B14F-4D97-AF65-F5344CB8AC3E}">
        <p14:creationId xmlns:p14="http://schemas.microsoft.com/office/powerpoint/2010/main" val="1496983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848D-B05E-C0E6-09A6-1C09BE2DBE10}"/>
              </a:ext>
            </a:extLst>
          </p:cNvPr>
          <p:cNvSpPr>
            <a:spLocks noGrp="1"/>
          </p:cNvSpPr>
          <p:nvPr>
            <p:ph type="title"/>
          </p:nvPr>
        </p:nvSpPr>
        <p:spPr/>
        <p:txBody>
          <a:bodyPr>
            <a:normAutofit/>
          </a:bodyPr>
          <a:lstStyle/>
          <a:p>
            <a:r>
              <a:rPr lang="en-US" sz="3600" b="1" dirty="0">
                <a:solidFill>
                  <a:schemeClr val="accent1"/>
                </a:solidFill>
                <a:ea typeface="+mj-lt"/>
                <a:cs typeface="+mj-lt"/>
              </a:rPr>
              <a:t>Three shared takeaways</a:t>
            </a:r>
            <a:endParaRPr lang="en-US" sz="3600" b="1" dirty="0">
              <a:solidFill>
                <a:schemeClr val="accent1"/>
              </a:solidFill>
            </a:endParaRPr>
          </a:p>
        </p:txBody>
      </p:sp>
      <p:graphicFrame>
        <p:nvGraphicFramePr>
          <p:cNvPr id="6" name="Content Placeholder 2">
            <a:extLst>
              <a:ext uri="{FF2B5EF4-FFF2-40B4-BE49-F238E27FC236}">
                <a16:creationId xmlns:a16="http://schemas.microsoft.com/office/drawing/2014/main" id="{003F0184-0CAE-0FCD-1BBF-D38026CC4A2B}"/>
              </a:ext>
            </a:extLst>
          </p:cNvPr>
          <p:cNvGraphicFramePr>
            <a:graphicFrameLocks noGrp="1"/>
          </p:cNvGraphicFramePr>
          <p:nvPr>
            <p:ph idx="1"/>
            <p:extLst>
              <p:ext uri="{D42A27DB-BD31-4B8C-83A1-F6EECF244321}">
                <p14:modId xmlns:p14="http://schemas.microsoft.com/office/powerpoint/2010/main" val="2174606357"/>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6F13F4B-0F5C-5BCE-0171-9F2170D785E5}"/>
              </a:ext>
            </a:extLst>
          </p:cNvPr>
          <p:cNvSpPr>
            <a:spLocks noGrp="1"/>
          </p:cNvSpPr>
          <p:nvPr>
            <p:ph type="body" sz="half" idx="2"/>
          </p:nvPr>
        </p:nvSpPr>
        <p:spPr/>
        <p:txBody>
          <a:bodyPr vert="horz" lIns="91440" tIns="45720" rIns="91440" bIns="45720" rtlCol="0" anchor="t">
            <a:normAutofit/>
          </a:bodyPr>
          <a:lstStyle/>
          <a:p>
            <a:r>
              <a:rPr lang="en-US" i="1" dirty="0">
                <a:ea typeface="+mn-lt"/>
                <a:cs typeface="+mn-lt"/>
              </a:rPr>
              <a:t>These are not conclusions</a:t>
            </a:r>
            <a:r>
              <a:rPr lang="en-US" dirty="0">
                <a:ea typeface="+mn-lt"/>
                <a:cs typeface="+mn-lt"/>
              </a:rPr>
              <a:t> — they are themes we’re seeing in the research and in our board’s early work.</a:t>
            </a:r>
          </a:p>
          <a:p>
            <a:endParaRPr lang="en-US" dirty="0">
              <a:ea typeface="Calibri"/>
              <a:cs typeface="Calibri"/>
            </a:endParaRPr>
          </a:p>
          <a:p>
            <a:r>
              <a:rPr lang="en-US" dirty="0">
                <a:ea typeface="Calibri"/>
                <a:cs typeface="Calibri"/>
              </a:rPr>
              <a:t>Suggested readings will be shared in our first white paper. </a:t>
            </a:r>
          </a:p>
        </p:txBody>
      </p:sp>
    </p:spTree>
    <p:extLst>
      <p:ext uri="{BB962C8B-B14F-4D97-AF65-F5344CB8AC3E}">
        <p14:creationId xmlns:p14="http://schemas.microsoft.com/office/powerpoint/2010/main" val="4206120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FBF0B1-F08F-C7D9-3121-8ECCC401693B}"/>
              </a:ext>
            </a:extLst>
          </p:cNvPr>
          <p:cNvSpPr>
            <a:spLocks noGrp="1"/>
          </p:cNvSpPr>
          <p:nvPr>
            <p:ph type="title"/>
          </p:nvPr>
        </p:nvSpPr>
        <p:spPr>
          <a:xfrm>
            <a:off x="479394" y="1070800"/>
            <a:ext cx="3939688" cy="5583126"/>
          </a:xfrm>
        </p:spPr>
        <p:txBody>
          <a:bodyPr>
            <a:normAutofit/>
          </a:bodyPr>
          <a:lstStyle/>
          <a:p>
            <a:pPr algn="r"/>
            <a:r>
              <a:rPr lang="en-US" sz="8000"/>
              <a:t>Listening Circle Format</a:t>
            </a:r>
          </a:p>
        </p:txBody>
      </p:sp>
      <p:graphicFrame>
        <p:nvGraphicFramePr>
          <p:cNvPr id="10" name="Content Placeholder 7">
            <a:extLst>
              <a:ext uri="{FF2B5EF4-FFF2-40B4-BE49-F238E27FC236}">
                <a16:creationId xmlns:a16="http://schemas.microsoft.com/office/drawing/2014/main" id="{01AE43E5-310B-2987-51A1-948BD9367C98}"/>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10267A70-8459-A7D7-47C3-9E2EE0AFF4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3088" y="349848"/>
            <a:ext cx="1892300" cy="189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33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494</Words>
  <Application>Microsoft Macintosh PowerPoint</Application>
  <PresentationFormat>Widescreen</PresentationFormat>
  <Paragraphs>42</Paragraphs>
  <Slides>5</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Aptos</vt:lpstr>
      <vt:lpstr>Aptos Display</vt:lpstr>
      <vt:lpstr>Arial</vt:lpstr>
      <vt:lpstr>Calibri</vt:lpstr>
      <vt:lpstr>Office Theme</vt:lpstr>
      <vt:lpstr>Ethics in AI</vt:lpstr>
      <vt:lpstr>2025-26 Ethics in AI Working Group &amp; Goals</vt:lpstr>
      <vt:lpstr>AI Graders at CSUCI: Ethics Listening Session</vt:lpstr>
      <vt:lpstr>Three shared takeaways</vt:lpstr>
      <vt:lpstr>Listening Circle Format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Flores, Cynthia</dc:creator>
  <cp:lastModifiedBy>Flores, Cynthia</cp:lastModifiedBy>
  <cp:revision>1</cp:revision>
  <dcterms:created xsi:type="dcterms:W3CDTF">2026-02-04T00:26:18Z</dcterms:created>
  <dcterms:modified xsi:type="dcterms:W3CDTF">2026-02-04T00:28:49Z</dcterms:modified>
</cp:coreProperties>
</file>