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92"/>
    <p:restoredTop sz="96327"/>
  </p:normalViewPr>
  <p:slideViewPr>
    <p:cSldViewPr snapToGrid="0" snapToObjects="1">
      <p:cViewPr varScale="1">
        <p:scale>
          <a:sx n="107" d="100"/>
          <a:sy n="107" d="100"/>
        </p:scale>
        <p:origin x="16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95F691-41EC-4FA5-8383-474FC67D858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C5B28B-0D9F-4857-8C20-7517090B884F}">
      <dgm:prSet/>
      <dgm:spPr/>
      <dgm:t>
        <a:bodyPr/>
        <a:lstStyle/>
        <a:p>
          <a:r>
            <a:rPr lang="en-US" dirty="0"/>
            <a:t>Overall GPA 				minimum 2.5</a:t>
          </a:r>
        </a:p>
      </dgm:t>
    </dgm:pt>
    <dgm:pt modelId="{D5DB00B3-8B13-4036-A648-BE308C2AAC3C}" type="parTrans" cxnId="{71809E5F-84A3-446F-93E0-2CC39E66DF5B}">
      <dgm:prSet/>
      <dgm:spPr/>
      <dgm:t>
        <a:bodyPr/>
        <a:lstStyle/>
        <a:p>
          <a:endParaRPr lang="en-US"/>
        </a:p>
      </dgm:t>
    </dgm:pt>
    <dgm:pt modelId="{5D2F0EEE-6531-49B6-9AC5-D6E186937484}" type="sibTrans" cxnId="{71809E5F-84A3-446F-93E0-2CC39E66DF5B}">
      <dgm:prSet/>
      <dgm:spPr/>
      <dgm:t>
        <a:bodyPr/>
        <a:lstStyle/>
        <a:p>
          <a:endParaRPr lang="en-US"/>
        </a:p>
      </dgm:t>
    </dgm:pt>
    <dgm:pt modelId="{A63D2CD2-8267-4DC4-9809-937CEBBD2C60}">
      <dgm:prSet/>
      <dgm:spPr/>
      <dgm:t>
        <a:bodyPr/>
        <a:lstStyle/>
        <a:p>
          <a:r>
            <a:rPr lang="en-US"/>
            <a:t>Pre-requisite GPA			minimum 2.5</a:t>
          </a:r>
        </a:p>
      </dgm:t>
    </dgm:pt>
    <dgm:pt modelId="{CDC8C5E7-C0E3-4B67-AFB2-CC590F39D9A3}" type="parTrans" cxnId="{3ADDE6D8-87C3-4A8B-8227-CE5D688F4A0D}">
      <dgm:prSet/>
      <dgm:spPr/>
      <dgm:t>
        <a:bodyPr/>
        <a:lstStyle/>
        <a:p>
          <a:endParaRPr lang="en-US"/>
        </a:p>
      </dgm:t>
    </dgm:pt>
    <dgm:pt modelId="{0D39E8F3-A3D0-4693-BF95-AB7D0329357B}" type="sibTrans" cxnId="{3ADDE6D8-87C3-4A8B-8227-CE5D688F4A0D}">
      <dgm:prSet/>
      <dgm:spPr/>
      <dgm:t>
        <a:bodyPr/>
        <a:lstStyle/>
        <a:p>
          <a:endParaRPr lang="en-US"/>
        </a:p>
      </dgm:t>
    </dgm:pt>
    <dgm:pt modelId="{8AE57A40-1EFC-49DE-BE0B-6C1294DCB7D1}">
      <dgm:prSet/>
      <dgm:spPr/>
      <dgm:t>
        <a:bodyPr/>
        <a:lstStyle/>
        <a:p>
          <a:r>
            <a:rPr lang="en-US"/>
            <a:t>TEAS score				minimum 58.7%</a:t>
          </a:r>
        </a:p>
      </dgm:t>
    </dgm:pt>
    <dgm:pt modelId="{6DAEDDEC-B212-4915-9FC9-C069AD0C733D}" type="parTrans" cxnId="{A621D95A-5FBE-4E33-A800-2751EF1A4090}">
      <dgm:prSet/>
      <dgm:spPr/>
      <dgm:t>
        <a:bodyPr/>
        <a:lstStyle/>
        <a:p>
          <a:endParaRPr lang="en-US"/>
        </a:p>
      </dgm:t>
    </dgm:pt>
    <dgm:pt modelId="{F2EACAC4-0814-4716-9D09-741559E68AEC}" type="sibTrans" cxnId="{A621D95A-5FBE-4E33-A800-2751EF1A4090}">
      <dgm:prSet/>
      <dgm:spPr/>
      <dgm:t>
        <a:bodyPr/>
        <a:lstStyle/>
        <a:p>
          <a:endParaRPr lang="en-US"/>
        </a:p>
      </dgm:t>
    </dgm:pt>
    <dgm:pt modelId="{1A4DC77C-AB45-409A-B69E-2880581697A5}">
      <dgm:prSet/>
      <dgm:spPr/>
      <dgm:t>
        <a:bodyPr/>
        <a:lstStyle/>
        <a:p>
          <a:r>
            <a:rPr lang="en-US"/>
            <a:t>Residency				CSUCI service area (southern SLO)</a:t>
          </a:r>
        </a:p>
      </dgm:t>
    </dgm:pt>
    <dgm:pt modelId="{18A3D47D-448D-4DAF-9664-90C613937DE2}" type="parTrans" cxnId="{8E63436B-FAE5-4291-8CD4-0A16963151E9}">
      <dgm:prSet/>
      <dgm:spPr/>
      <dgm:t>
        <a:bodyPr/>
        <a:lstStyle/>
        <a:p>
          <a:endParaRPr lang="en-US"/>
        </a:p>
      </dgm:t>
    </dgm:pt>
    <dgm:pt modelId="{A7665EE1-43F4-405A-A0B8-172748867892}" type="sibTrans" cxnId="{8E63436B-FAE5-4291-8CD4-0A16963151E9}">
      <dgm:prSet/>
      <dgm:spPr/>
      <dgm:t>
        <a:bodyPr/>
        <a:lstStyle/>
        <a:p>
          <a:endParaRPr lang="en-US"/>
        </a:p>
      </dgm:t>
    </dgm:pt>
    <dgm:pt modelId="{CCF7E434-0C0C-4474-848E-AF805FDC4635}">
      <dgm:prSet/>
      <dgm:spPr/>
      <dgm:t>
        <a:bodyPr/>
        <a:lstStyle/>
        <a:p>
          <a:r>
            <a:rPr lang="en-US"/>
            <a:t>CI Student				freshman, 5 of 8 pre-requisites</a:t>
          </a:r>
        </a:p>
      </dgm:t>
    </dgm:pt>
    <dgm:pt modelId="{6706CA34-F75C-4F2D-8491-BE373403C6ED}" type="parTrans" cxnId="{F1BBDEA9-BD83-452F-94B7-5DBA807031F8}">
      <dgm:prSet/>
      <dgm:spPr/>
      <dgm:t>
        <a:bodyPr/>
        <a:lstStyle/>
        <a:p>
          <a:endParaRPr lang="en-US"/>
        </a:p>
      </dgm:t>
    </dgm:pt>
    <dgm:pt modelId="{5F825921-0949-4EA6-871D-CEA979A52F52}" type="sibTrans" cxnId="{F1BBDEA9-BD83-452F-94B7-5DBA807031F8}">
      <dgm:prSet/>
      <dgm:spPr/>
      <dgm:t>
        <a:bodyPr/>
        <a:lstStyle/>
        <a:p>
          <a:endParaRPr lang="en-US"/>
        </a:p>
      </dgm:t>
    </dgm:pt>
    <dgm:pt modelId="{7D05AAA1-FEF1-4604-9215-E399709F1A06}">
      <dgm:prSet/>
      <dgm:spPr/>
      <dgm:t>
        <a:bodyPr/>
        <a:lstStyle/>
        <a:p>
          <a:r>
            <a:rPr lang="en-US" dirty="0"/>
            <a:t>Foreign Language                                              intermediate ASL, CLEP, ACTFL/LTI		</a:t>
          </a:r>
        </a:p>
      </dgm:t>
    </dgm:pt>
    <dgm:pt modelId="{2ABEEC6E-CEB4-43DC-B624-37F7DDB8D63E}" type="parTrans" cxnId="{BFCCB0BE-BBED-4869-BC2E-3E57E958E33B}">
      <dgm:prSet/>
      <dgm:spPr/>
      <dgm:t>
        <a:bodyPr/>
        <a:lstStyle/>
        <a:p>
          <a:endParaRPr lang="en-US"/>
        </a:p>
      </dgm:t>
    </dgm:pt>
    <dgm:pt modelId="{F920C425-A227-4C17-A29F-1E21284608F5}" type="sibTrans" cxnId="{BFCCB0BE-BBED-4869-BC2E-3E57E958E33B}">
      <dgm:prSet/>
      <dgm:spPr/>
      <dgm:t>
        <a:bodyPr/>
        <a:lstStyle/>
        <a:p>
          <a:endParaRPr lang="en-US"/>
        </a:p>
      </dgm:t>
    </dgm:pt>
    <dgm:pt modelId="{C7580DEB-4A6B-4FBC-A7D0-33200A2BF4E2}">
      <dgm:prSet/>
      <dgm:spPr/>
      <dgm:t>
        <a:bodyPr/>
        <a:lstStyle/>
        <a:p>
          <a:r>
            <a:rPr lang="en-US" dirty="0"/>
            <a:t>Academic Accommodation		EOP, EOPS, SSS, Foster Youth</a:t>
          </a:r>
        </a:p>
      </dgm:t>
    </dgm:pt>
    <dgm:pt modelId="{037279C1-973E-4719-A3C9-B45419AD32B4}" type="parTrans" cxnId="{10DF153A-1F9B-4376-8B2E-4C19EF8D3506}">
      <dgm:prSet/>
      <dgm:spPr/>
      <dgm:t>
        <a:bodyPr/>
        <a:lstStyle/>
        <a:p>
          <a:endParaRPr lang="en-US"/>
        </a:p>
      </dgm:t>
    </dgm:pt>
    <dgm:pt modelId="{C0DB05C5-2EC6-4C5B-B979-C007723006A0}" type="sibTrans" cxnId="{10DF153A-1F9B-4376-8B2E-4C19EF8D3506}">
      <dgm:prSet/>
      <dgm:spPr/>
      <dgm:t>
        <a:bodyPr/>
        <a:lstStyle/>
        <a:p>
          <a:endParaRPr lang="en-US"/>
        </a:p>
      </dgm:t>
    </dgm:pt>
    <dgm:pt modelId="{A31BA1C6-6D97-4A51-9928-B65DD0D6C688}">
      <dgm:prSet/>
      <dgm:spPr/>
      <dgm:t>
        <a:bodyPr/>
        <a:lstStyle/>
        <a:p>
          <a:r>
            <a:rPr lang="en-US" dirty="0"/>
            <a:t>Work/Volunteer Experience		0-200+ hours, CNA/LVN/EMT license</a:t>
          </a:r>
        </a:p>
      </dgm:t>
    </dgm:pt>
    <dgm:pt modelId="{D899DEB8-0FED-48C4-9413-F1F18BB9D64A}" type="parTrans" cxnId="{3BF9F117-E4E8-407D-B27C-C809AD9AEB37}">
      <dgm:prSet/>
      <dgm:spPr/>
      <dgm:t>
        <a:bodyPr/>
        <a:lstStyle/>
        <a:p>
          <a:endParaRPr lang="en-US"/>
        </a:p>
      </dgm:t>
    </dgm:pt>
    <dgm:pt modelId="{223BBF95-45D8-46DE-9EE5-AD128FB5DF99}" type="sibTrans" cxnId="{3BF9F117-E4E8-407D-B27C-C809AD9AEB37}">
      <dgm:prSet/>
      <dgm:spPr/>
      <dgm:t>
        <a:bodyPr/>
        <a:lstStyle/>
        <a:p>
          <a:endParaRPr lang="en-US"/>
        </a:p>
      </dgm:t>
    </dgm:pt>
    <dgm:pt modelId="{746CF329-B6CC-47E8-83B2-7BB694F7F8DE}">
      <dgm:prSet/>
      <dgm:spPr/>
      <dgm:t>
        <a:bodyPr/>
        <a:lstStyle/>
        <a:p>
          <a:r>
            <a:rPr lang="en-US" dirty="0"/>
            <a:t>HS Regional ROP/Health Academy</a:t>
          </a:r>
        </a:p>
      </dgm:t>
    </dgm:pt>
    <dgm:pt modelId="{2A2BB315-1682-4731-B57A-A35978CEFA0D}" type="parTrans" cxnId="{3B590A72-EE87-44DE-AD4A-2F8C573738C6}">
      <dgm:prSet/>
      <dgm:spPr/>
      <dgm:t>
        <a:bodyPr/>
        <a:lstStyle/>
        <a:p>
          <a:endParaRPr lang="en-US"/>
        </a:p>
      </dgm:t>
    </dgm:pt>
    <dgm:pt modelId="{15C76E55-75A1-4AEB-8304-765D3963E4D2}" type="sibTrans" cxnId="{3B590A72-EE87-44DE-AD4A-2F8C573738C6}">
      <dgm:prSet/>
      <dgm:spPr/>
      <dgm:t>
        <a:bodyPr/>
        <a:lstStyle/>
        <a:p>
          <a:endParaRPr lang="en-US"/>
        </a:p>
      </dgm:t>
    </dgm:pt>
    <dgm:pt modelId="{56429E4F-6D4D-4C91-A53B-4BAE5987F09C}">
      <dgm:prSet/>
      <dgm:spPr/>
      <dgm:t>
        <a:bodyPr/>
        <a:lstStyle/>
        <a:p>
          <a:r>
            <a:rPr lang="en-US" dirty="0"/>
            <a:t>Previous Degree</a:t>
          </a:r>
        </a:p>
      </dgm:t>
    </dgm:pt>
    <dgm:pt modelId="{7A9B5D66-1000-4C1B-A56B-3841ACB977F0}" type="parTrans" cxnId="{9280228C-C820-411C-925D-91D514317DE3}">
      <dgm:prSet/>
      <dgm:spPr/>
      <dgm:t>
        <a:bodyPr/>
        <a:lstStyle/>
        <a:p>
          <a:endParaRPr lang="en-US"/>
        </a:p>
      </dgm:t>
    </dgm:pt>
    <dgm:pt modelId="{DDF47004-23C4-4D20-A6AD-215B43AB8BC9}" type="sibTrans" cxnId="{9280228C-C820-411C-925D-91D514317DE3}">
      <dgm:prSet/>
      <dgm:spPr/>
      <dgm:t>
        <a:bodyPr/>
        <a:lstStyle/>
        <a:p>
          <a:endParaRPr lang="en-US"/>
        </a:p>
      </dgm:t>
    </dgm:pt>
    <dgm:pt modelId="{0F343DA0-6BF7-F241-A7EA-BCC04353B94C}">
      <dgm:prSet/>
      <dgm:spPr/>
      <dgm:t>
        <a:bodyPr/>
        <a:lstStyle/>
        <a:p>
          <a:r>
            <a:rPr lang="en-US" dirty="0"/>
            <a:t>Military Service                                                  Active duty, honorable discharge, spouse</a:t>
          </a:r>
        </a:p>
      </dgm:t>
    </dgm:pt>
    <dgm:pt modelId="{85AF7816-EA9E-ED4E-9444-A38DCD7DFA1A}" type="parTrans" cxnId="{ABCAB8EF-27D0-5C4C-A086-FA047D19F939}">
      <dgm:prSet/>
      <dgm:spPr/>
      <dgm:t>
        <a:bodyPr/>
        <a:lstStyle/>
        <a:p>
          <a:endParaRPr lang="en-US"/>
        </a:p>
      </dgm:t>
    </dgm:pt>
    <dgm:pt modelId="{AFF53BC3-3307-C541-B451-5032B3645332}" type="sibTrans" cxnId="{ABCAB8EF-27D0-5C4C-A086-FA047D19F939}">
      <dgm:prSet/>
      <dgm:spPr/>
      <dgm:t>
        <a:bodyPr/>
        <a:lstStyle/>
        <a:p>
          <a:endParaRPr lang="en-US"/>
        </a:p>
      </dgm:t>
    </dgm:pt>
    <dgm:pt modelId="{13ABFDEE-6791-DA40-9861-A4B7DA4D77C3}">
      <dgm:prSet/>
      <dgm:spPr/>
      <dgm:t>
        <a:bodyPr/>
        <a:lstStyle/>
        <a:p>
          <a:r>
            <a:rPr lang="en-US" dirty="0"/>
            <a:t>Interview                                                             Top 70 applicants</a:t>
          </a:r>
        </a:p>
      </dgm:t>
    </dgm:pt>
    <dgm:pt modelId="{1AC4D49A-CB93-394D-8F1D-73BBDCA42F33}" type="parTrans" cxnId="{A39ACB6E-1B95-D644-9D51-24F5149B9FAA}">
      <dgm:prSet/>
      <dgm:spPr/>
    </dgm:pt>
    <dgm:pt modelId="{2B60CA71-6F54-FD45-B2BF-6B99B1996194}" type="sibTrans" cxnId="{A39ACB6E-1B95-D644-9D51-24F5149B9FAA}">
      <dgm:prSet/>
      <dgm:spPr/>
    </dgm:pt>
    <dgm:pt modelId="{0B88E69A-E22B-784D-AEEB-26E71B3E6AB3}" type="pres">
      <dgm:prSet presAssocID="{F195F691-41EC-4FA5-8383-474FC67D858B}" presName="vert0" presStyleCnt="0">
        <dgm:presLayoutVars>
          <dgm:dir/>
          <dgm:animOne val="branch"/>
          <dgm:animLvl val="lvl"/>
        </dgm:presLayoutVars>
      </dgm:prSet>
      <dgm:spPr/>
    </dgm:pt>
    <dgm:pt modelId="{F0914A84-5A08-8840-B1FC-F0BE2CC4B366}" type="pres">
      <dgm:prSet presAssocID="{C2C5B28B-0D9F-4857-8C20-7517090B884F}" presName="thickLine" presStyleLbl="alignNode1" presStyleIdx="0" presStyleCnt="12"/>
      <dgm:spPr/>
    </dgm:pt>
    <dgm:pt modelId="{0F9ECBF0-F474-6A43-99DB-F5522B667994}" type="pres">
      <dgm:prSet presAssocID="{C2C5B28B-0D9F-4857-8C20-7517090B884F}" presName="horz1" presStyleCnt="0"/>
      <dgm:spPr/>
    </dgm:pt>
    <dgm:pt modelId="{DDA293F4-7090-D64D-96D3-58E46CA60F7B}" type="pres">
      <dgm:prSet presAssocID="{C2C5B28B-0D9F-4857-8C20-7517090B884F}" presName="tx1" presStyleLbl="revTx" presStyleIdx="0" presStyleCnt="12"/>
      <dgm:spPr/>
    </dgm:pt>
    <dgm:pt modelId="{84B1872D-DC01-7541-9AB3-2D4CC7A67E9F}" type="pres">
      <dgm:prSet presAssocID="{C2C5B28B-0D9F-4857-8C20-7517090B884F}" presName="vert1" presStyleCnt="0"/>
      <dgm:spPr/>
    </dgm:pt>
    <dgm:pt modelId="{4539B6B6-747F-5148-A67E-8EAD05DBDC06}" type="pres">
      <dgm:prSet presAssocID="{A63D2CD2-8267-4DC4-9809-937CEBBD2C60}" presName="thickLine" presStyleLbl="alignNode1" presStyleIdx="1" presStyleCnt="12"/>
      <dgm:spPr/>
    </dgm:pt>
    <dgm:pt modelId="{EB6CD30A-5206-4248-98BD-554087A9E449}" type="pres">
      <dgm:prSet presAssocID="{A63D2CD2-8267-4DC4-9809-937CEBBD2C60}" presName="horz1" presStyleCnt="0"/>
      <dgm:spPr/>
    </dgm:pt>
    <dgm:pt modelId="{868CC34D-C09F-E14E-9317-77D56EB36972}" type="pres">
      <dgm:prSet presAssocID="{A63D2CD2-8267-4DC4-9809-937CEBBD2C60}" presName="tx1" presStyleLbl="revTx" presStyleIdx="1" presStyleCnt="12"/>
      <dgm:spPr/>
    </dgm:pt>
    <dgm:pt modelId="{B3DA97F2-E2A5-9540-943F-3655E60D94E9}" type="pres">
      <dgm:prSet presAssocID="{A63D2CD2-8267-4DC4-9809-937CEBBD2C60}" presName="vert1" presStyleCnt="0"/>
      <dgm:spPr/>
    </dgm:pt>
    <dgm:pt modelId="{A8EDF198-180F-1744-AB20-F0988DE1445D}" type="pres">
      <dgm:prSet presAssocID="{8AE57A40-1EFC-49DE-BE0B-6C1294DCB7D1}" presName="thickLine" presStyleLbl="alignNode1" presStyleIdx="2" presStyleCnt="12"/>
      <dgm:spPr/>
    </dgm:pt>
    <dgm:pt modelId="{220135BE-5858-4346-AF92-23DD6DDF2917}" type="pres">
      <dgm:prSet presAssocID="{8AE57A40-1EFC-49DE-BE0B-6C1294DCB7D1}" presName="horz1" presStyleCnt="0"/>
      <dgm:spPr/>
    </dgm:pt>
    <dgm:pt modelId="{DBBB615D-5C43-E149-9277-D369993E9D66}" type="pres">
      <dgm:prSet presAssocID="{8AE57A40-1EFC-49DE-BE0B-6C1294DCB7D1}" presName="tx1" presStyleLbl="revTx" presStyleIdx="2" presStyleCnt="12"/>
      <dgm:spPr/>
    </dgm:pt>
    <dgm:pt modelId="{71B3B485-41D7-D34B-B694-205BA7C1AB35}" type="pres">
      <dgm:prSet presAssocID="{8AE57A40-1EFC-49DE-BE0B-6C1294DCB7D1}" presName="vert1" presStyleCnt="0"/>
      <dgm:spPr/>
    </dgm:pt>
    <dgm:pt modelId="{7171CC48-6DDE-DA4A-9129-6BD8331B8A52}" type="pres">
      <dgm:prSet presAssocID="{1A4DC77C-AB45-409A-B69E-2880581697A5}" presName="thickLine" presStyleLbl="alignNode1" presStyleIdx="3" presStyleCnt="12"/>
      <dgm:spPr/>
    </dgm:pt>
    <dgm:pt modelId="{771755C9-B341-7245-A860-046562FBB21A}" type="pres">
      <dgm:prSet presAssocID="{1A4DC77C-AB45-409A-B69E-2880581697A5}" presName="horz1" presStyleCnt="0"/>
      <dgm:spPr/>
    </dgm:pt>
    <dgm:pt modelId="{3852D7AE-CF4A-AA4B-8423-D48DAD7CE5D9}" type="pres">
      <dgm:prSet presAssocID="{1A4DC77C-AB45-409A-B69E-2880581697A5}" presName="tx1" presStyleLbl="revTx" presStyleIdx="3" presStyleCnt="12"/>
      <dgm:spPr/>
    </dgm:pt>
    <dgm:pt modelId="{0A9764F6-AC20-2A40-9A19-99F9F93F53A6}" type="pres">
      <dgm:prSet presAssocID="{1A4DC77C-AB45-409A-B69E-2880581697A5}" presName="vert1" presStyleCnt="0"/>
      <dgm:spPr/>
    </dgm:pt>
    <dgm:pt modelId="{F6CC60AB-D0F3-AC4F-90E2-6BC3122EBF21}" type="pres">
      <dgm:prSet presAssocID="{CCF7E434-0C0C-4474-848E-AF805FDC4635}" presName="thickLine" presStyleLbl="alignNode1" presStyleIdx="4" presStyleCnt="12"/>
      <dgm:spPr/>
    </dgm:pt>
    <dgm:pt modelId="{E21C7871-E2E1-A542-B42F-09F20638A078}" type="pres">
      <dgm:prSet presAssocID="{CCF7E434-0C0C-4474-848E-AF805FDC4635}" presName="horz1" presStyleCnt="0"/>
      <dgm:spPr/>
    </dgm:pt>
    <dgm:pt modelId="{D4A4ECD4-F03A-2049-B8B7-94E6BF4B647C}" type="pres">
      <dgm:prSet presAssocID="{CCF7E434-0C0C-4474-848E-AF805FDC4635}" presName="tx1" presStyleLbl="revTx" presStyleIdx="4" presStyleCnt="12"/>
      <dgm:spPr/>
    </dgm:pt>
    <dgm:pt modelId="{CE3BA6E1-ECC8-3D44-A257-5F7EEFCA9871}" type="pres">
      <dgm:prSet presAssocID="{CCF7E434-0C0C-4474-848E-AF805FDC4635}" presName="vert1" presStyleCnt="0"/>
      <dgm:spPr/>
    </dgm:pt>
    <dgm:pt modelId="{F855AE0F-311F-3148-A04A-5FA9379C830B}" type="pres">
      <dgm:prSet presAssocID="{7D05AAA1-FEF1-4604-9215-E399709F1A06}" presName="thickLine" presStyleLbl="alignNode1" presStyleIdx="5" presStyleCnt="12"/>
      <dgm:spPr/>
    </dgm:pt>
    <dgm:pt modelId="{B4F9F439-C9F5-F24B-AAC4-AF8538ABA409}" type="pres">
      <dgm:prSet presAssocID="{7D05AAA1-FEF1-4604-9215-E399709F1A06}" presName="horz1" presStyleCnt="0"/>
      <dgm:spPr/>
    </dgm:pt>
    <dgm:pt modelId="{53D70AF7-257E-2849-9DB3-0473B7E39657}" type="pres">
      <dgm:prSet presAssocID="{7D05AAA1-FEF1-4604-9215-E399709F1A06}" presName="tx1" presStyleLbl="revTx" presStyleIdx="5" presStyleCnt="12"/>
      <dgm:spPr/>
    </dgm:pt>
    <dgm:pt modelId="{F559823F-D007-7E40-BEF8-095D0F5092F3}" type="pres">
      <dgm:prSet presAssocID="{7D05AAA1-FEF1-4604-9215-E399709F1A06}" presName="vert1" presStyleCnt="0"/>
      <dgm:spPr/>
    </dgm:pt>
    <dgm:pt modelId="{369C2022-2508-C442-92F3-9ED6D241A57C}" type="pres">
      <dgm:prSet presAssocID="{C7580DEB-4A6B-4FBC-A7D0-33200A2BF4E2}" presName="thickLine" presStyleLbl="alignNode1" presStyleIdx="6" presStyleCnt="12"/>
      <dgm:spPr/>
    </dgm:pt>
    <dgm:pt modelId="{A3B1D970-1BF7-5F4D-BA7F-BE87740DE81C}" type="pres">
      <dgm:prSet presAssocID="{C7580DEB-4A6B-4FBC-A7D0-33200A2BF4E2}" presName="horz1" presStyleCnt="0"/>
      <dgm:spPr/>
    </dgm:pt>
    <dgm:pt modelId="{58274FD6-A1F7-AD49-B003-DD112028E873}" type="pres">
      <dgm:prSet presAssocID="{C7580DEB-4A6B-4FBC-A7D0-33200A2BF4E2}" presName="tx1" presStyleLbl="revTx" presStyleIdx="6" presStyleCnt="12"/>
      <dgm:spPr/>
    </dgm:pt>
    <dgm:pt modelId="{1340D84C-9591-944E-925F-BB01B7C39E2A}" type="pres">
      <dgm:prSet presAssocID="{C7580DEB-4A6B-4FBC-A7D0-33200A2BF4E2}" presName="vert1" presStyleCnt="0"/>
      <dgm:spPr/>
    </dgm:pt>
    <dgm:pt modelId="{77E85296-3743-B14C-97AD-BB7F60E9DBDA}" type="pres">
      <dgm:prSet presAssocID="{A31BA1C6-6D97-4A51-9928-B65DD0D6C688}" presName="thickLine" presStyleLbl="alignNode1" presStyleIdx="7" presStyleCnt="12"/>
      <dgm:spPr/>
    </dgm:pt>
    <dgm:pt modelId="{B4069882-C704-E842-AF95-D39B67013C13}" type="pres">
      <dgm:prSet presAssocID="{A31BA1C6-6D97-4A51-9928-B65DD0D6C688}" presName="horz1" presStyleCnt="0"/>
      <dgm:spPr/>
    </dgm:pt>
    <dgm:pt modelId="{1D19ED09-BBBE-B64D-97BC-C15A1F4384BF}" type="pres">
      <dgm:prSet presAssocID="{A31BA1C6-6D97-4A51-9928-B65DD0D6C688}" presName="tx1" presStyleLbl="revTx" presStyleIdx="7" presStyleCnt="12"/>
      <dgm:spPr/>
    </dgm:pt>
    <dgm:pt modelId="{B3475395-5A1A-7947-AD5C-4A097079ACF3}" type="pres">
      <dgm:prSet presAssocID="{A31BA1C6-6D97-4A51-9928-B65DD0D6C688}" presName="vert1" presStyleCnt="0"/>
      <dgm:spPr/>
    </dgm:pt>
    <dgm:pt modelId="{B6A166C9-76ED-664C-96ED-F1BE30F829A5}" type="pres">
      <dgm:prSet presAssocID="{0F343DA0-6BF7-F241-A7EA-BCC04353B94C}" presName="thickLine" presStyleLbl="alignNode1" presStyleIdx="8" presStyleCnt="12"/>
      <dgm:spPr/>
    </dgm:pt>
    <dgm:pt modelId="{BA75BF53-6E4D-CE4E-AFB6-A1FBD9812093}" type="pres">
      <dgm:prSet presAssocID="{0F343DA0-6BF7-F241-A7EA-BCC04353B94C}" presName="horz1" presStyleCnt="0"/>
      <dgm:spPr/>
    </dgm:pt>
    <dgm:pt modelId="{D67B46B2-1639-154B-A3FF-4F4067381C37}" type="pres">
      <dgm:prSet presAssocID="{0F343DA0-6BF7-F241-A7EA-BCC04353B94C}" presName="tx1" presStyleLbl="revTx" presStyleIdx="8" presStyleCnt="12"/>
      <dgm:spPr/>
    </dgm:pt>
    <dgm:pt modelId="{6A19CA0D-C8A1-CE48-B5C8-F4B85D55372F}" type="pres">
      <dgm:prSet presAssocID="{0F343DA0-6BF7-F241-A7EA-BCC04353B94C}" presName="vert1" presStyleCnt="0"/>
      <dgm:spPr/>
    </dgm:pt>
    <dgm:pt modelId="{39FA1A4A-7C60-1748-8835-1ABF4669D8DE}" type="pres">
      <dgm:prSet presAssocID="{746CF329-B6CC-47E8-83B2-7BB694F7F8DE}" presName="thickLine" presStyleLbl="alignNode1" presStyleIdx="9" presStyleCnt="12"/>
      <dgm:spPr/>
    </dgm:pt>
    <dgm:pt modelId="{94DD74D3-4117-264E-B7C0-58F171007760}" type="pres">
      <dgm:prSet presAssocID="{746CF329-B6CC-47E8-83B2-7BB694F7F8DE}" presName="horz1" presStyleCnt="0"/>
      <dgm:spPr/>
    </dgm:pt>
    <dgm:pt modelId="{C578A43A-8FAF-A648-B118-B8537614A922}" type="pres">
      <dgm:prSet presAssocID="{746CF329-B6CC-47E8-83B2-7BB694F7F8DE}" presName="tx1" presStyleLbl="revTx" presStyleIdx="9" presStyleCnt="12"/>
      <dgm:spPr/>
    </dgm:pt>
    <dgm:pt modelId="{18E25635-5BB4-DE46-A780-876DF8B32F15}" type="pres">
      <dgm:prSet presAssocID="{746CF329-B6CC-47E8-83B2-7BB694F7F8DE}" presName="vert1" presStyleCnt="0"/>
      <dgm:spPr/>
    </dgm:pt>
    <dgm:pt modelId="{C3F7D294-5FCC-E847-84A5-FC7BEC48E8FA}" type="pres">
      <dgm:prSet presAssocID="{56429E4F-6D4D-4C91-A53B-4BAE5987F09C}" presName="thickLine" presStyleLbl="alignNode1" presStyleIdx="10" presStyleCnt="12"/>
      <dgm:spPr/>
    </dgm:pt>
    <dgm:pt modelId="{C9DEF79E-0691-B446-9032-9CB100A9899B}" type="pres">
      <dgm:prSet presAssocID="{56429E4F-6D4D-4C91-A53B-4BAE5987F09C}" presName="horz1" presStyleCnt="0"/>
      <dgm:spPr/>
    </dgm:pt>
    <dgm:pt modelId="{A7183465-E206-5842-B7E8-AEF718CF33D7}" type="pres">
      <dgm:prSet presAssocID="{56429E4F-6D4D-4C91-A53B-4BAE5987F09C}" presName="tx1" presStyleLbl="revTx" presStyleIdx="10" presStyleCnt="12"/>
      <dgm:spPr/>
    </dgm:pt>
    <dgm:pt modelId="{A9ACF85B-A081-1047-8911-233AD9205AFF}" type="pres">
      <dgm:prSet presAssocID="{56429E4F-6D4D-4C91-A53B-4BAE5987F09C}" presName="vert1" presStyleCnt="0"/>
      <dgm:spPr/>
    </dgm:pt>
    <dgm:pt modelId="{26E634BC-20AC-3F40-BD9E-D916F25B3F0A}" type="pres">
      <dgm:prSet presAssocID="{13ABFDEE-6791-DA40-9861-A4B7DA4D77C3}" presName="thickLine" presStyleLbl="alignNode1" presStyleIdx="11" presStyleCnt="12"/>
      <dgm:spPr/>
    </dgm:pt>
    <dgm:pt modelId="{7F01962E-0F21-594B-860E-2F6C480029E4}" type="pres">
      <dgm:prSet presAssocID="{13ABFDEE-6791-DA40-9861-A4B7DA4D77C3}" presName="horz1" presStyleCnt="0"/>
      <dgm:spPr/>
    </dgm:pt>
    <dgm:pt modelId="{034BDC90-0E32-F842-B65F-EB5234589682}" type="pres">
      <dgm:prSet presAssocID="{13ABFDEE-6791-DA40-9861-A4B7DA4D77C3}" presName="tx1" presStyleLbl="revTx" presStyleIdx="11" presStyleCnt="12"/>
      <dgm:spPr/>
    </dgm:pt>
    <dgm:pt modelId="{5CA7E75D-B014-8241-BA73-3B9FC64327AF}" type="pres">
      <dgm:prSet presAssocID="{13ABFDEE-6791-DA40-9861-A4B7DA4D77C3}" presName="vert1" presStyleCnt="0"/>
      <dgm:spPr/>
    </dgm:pt>
  </dgm:ptLst>
  <dgm:cxnLst>
    <dgm:cxn modelId="{F2930204-0DE7-504D-A5E1-BD41981DDAEA}" type="presOf" srcId="{1A4DC77C-AB45-409A-B69E-2880581697A5}" destId="{3852D7AE-CF4A-AA4B-8423-D48DAD7CE5D9}" srcOrd="0" destOrd="0" presId="urn:microsoft.com/office/officeart/2008/layout/LinedList"/>
    <dgm:cxn modelId="{3BF9F117-E4E8-407D-B27C-C809AD9AEB37}" srcId="{F195F691-41EC-4FA5-8383-474FC67D858B}" destId="{A31BA1C6-6D97-4A51-9928-B65DD0D6C688}" srcOrd="7" destOrd="0" parTransId="{D899DEB8-0FED-48C4-9413-F1F18BB9D64A}" sibTransId="{223BBF95-45D8-46DE-9EE5-AD128FB5DF99}"/>
    <dgm:cxn modelId="{01C49E37-73E4-0042-B732-A9051D504C3D}" type="presOf" srcId="{8AE57A40-1EFC-49DE-BE0B-6C1294DCB7D1}" destId="{DBBB615D-5C43-E149-9277-D369993E9D66}" srcOrd="0" destOrd="0" presId="urn:microsoft.com/office/officeart/2008/layout/LinedList"/>
    <dgm:cxn modelId="{10DF153A-1F9B-4376-8B2E-4C19EF8D3506}" srcId="{F195F691-41EC-4FA5-8383-474FC67D858B}" destId="{C7580DEB-4A6B-4FBC-A7D0-33200A2BF4E2}" srcOrd="6" destOrd="0" parTransId="{037279C1-973E-4719-A3C9-B45419AD32B4}" sibTransId="{C0DB05C5-2EC6-4C5B-B979-C007723006A0}"/>
    <dgm:cxn modelId="{36A58240-8DF0-3640-A834-4860E05FB689}" type="presOf" srcId="{0F343DA0-6BF7-F241-A7EA-BCC04353B94C}" destId="{D67B46B2-1639-154B-A3FF-4F4067381C37}" srcOrd="0" destOrd="0" presId="urn:microsoft.com/office/officeart/2008/layout/LinedList"/>
    <dgm:cxn modelId="{925AE147-AA83-EC41-9C57-C25FD5A619FF}" type="presOf" srcId="{56429E4F-6D4D-4C91-A53B-4BAE5987F09C}" destId="{A7183465-E206-5842-B7E8-AEF718CF33D7}" srcOrd="0" destOrd="0" presId="urn:microsoft.com/office/officeart/2008/layout/LinedList"/>
    <dgm:cxn modelId="{0330B14A-F1B8-4F41-9C2D-EDBFC23BA48B}" type="presOf" srcId="{7D05AAA1-FEF1-4604-9215-E399709F1A06}" destId="{53D70AF7-257E-2849-9DB3-0473B7E39657}" srcOrd="0" destOrd="0" presId="urn:microsoft.com/office/officeart/2008/layout/LinedList"/>
    <dgm:cxn modelId="{099E7156-1AEA-8949-9613-DA9D7D5D1306}" type="presOf" srcId="{CCF7E434-0C0C-4474-848E-AF805FDC4635}" destId="{D4A4ECD4-F03A-2049-B8B7-94E6BF4B647C}" srcOrd="0" destOrd="0" presId="urn:microsoft.com/office/officeart/2008/layout/LinedList"/>
    <dgm:cxn modelId="{A621D95A-5FBE-4E33-A800-2751EF1A4090}" srcId="{F195F691-41EC-4FA5-8383-474FC67D858B}" destId="{8AE57A40-1EFC-49DE-BE0B-6C1294DCB7D1}" srcOrd="2" destOrd="0" parTransId="{6DAEDDEC-B212-4915-9FC9-C069AD0C733D}" sibTransId="{F2EACAC4-0814-4716-9D09-741559E68AEC}"/>
    <dgm:cxn modelId="{ECA3E65D-EF37-F54F-AAB8-CD2746AC70D1}" type="presOf" srcId="{A63D2CD2-8267-4DC4-9809-937CEBBD2C60}" destId="{868CC34D-C09F-E14E-9317-77D56EB36972}" srcOrd="0" destOrd="0" presId="urn:microsoft.com/office/officeart/2008/layout/LinedList"/>
    <dgm:cxn modelId="{71809E5F-84A3-446F-93E0-2CC39E66DF5B}" srcId="{F195F691-41EC-4FA5-8383-474FC67D858B}" destId="{C2C5B28B-0D9F-4857-8C20-7517090B884F}" srcOrd="0" destOrd="0" parTransId="{D5DB00B3-8B13-4036-A648-BE308C2AAC3C}" sibTransId="{5D2F0EEE-6531-49B6-9AC5-D6E186937484}"/>
    <dgm:cxn modelId="{141F396A-DE35-7645-85AC-EB1D7A9862AF}" type="presOf" srcId="{F195F691-41EC-4FA5-8383-474FC67D858B}" destId="{0B88E69A-E22B-784D-AEEB-26E71B3E6AB3}" srcOrd="0" destOrd="0" presId="urn:microsoft.com/office/officeart/2008/layout/LinedList"/>
    <dgm:cxn modelId="{8E63436B-FAE5-4291-8CD4-0A16963151E9}" srcId="{F195F691-41EC-4FA5-8383-474FC67D858B}" destId="{1A4DC77C-AB45-409A-B69E-2880581697A5}" srcOrd="3" destOrd="0" parTransId="{18A3D47D-448D-4DAF-9664-90C613937DE2}" sibTransId="{A7665EE1-43F4-405A-A0B8-172748867892}"/>
    <dgm:cxn modelId="{A39ACB6E-1B95-D644-9D51-24F5149B9FAA}" srcId="{F195F691-41EC-4FA5-8383-474FC67D858B}" destId="{13ABFDEE-6791-DA40-9861-A4B7DA4D77C3}" srcOrd="11" destOrd="0" parTransId="{1AC4D49A-CB93-394D-8F1D-73BBDCA42F33}" sibTransId="{2B60CA71-6F54-FD45-B2BF-6B99B1996194}"/>
    <dgm:cxn modelId="{3B590A72-EE87-44DE-AD4A-2F8C573738C6}" srcId="{F195F691-41EC-4FA5-8383-474FC67D858B}" destId="{746CF329-B6CC-47E8-83B2-7BB694F7F8DE}" srcOrd="9" destOrd="0" parTransId="{2A2BB315-1682-4731-B57A-A35978CEFA0D}" sibTransId="{15C76E55-75A1-4AEB-8304-765D3963E4D2}"/>
    <dgm:cxn modelId="{98B4DE73-53D6-3A42-AB77-DB92BB103586}" type="presOf" srcId="{C2C5B28B-0D9F-4857-8C20-7517090B884F}" destId="{DDA293F4-7090-D64D-96D3-58E46CA60F7B}" srcOrd="0" destOrd="0" presId="urn:microsoft.com/office/officeart/2008/layout/LinedList"/>
    <dgm:cxn modelId="{9280228C-C820-411C-925D-91D514317DE3}" srcId="{F195F691-41EC-4FA5-8383-474FC67D858B}" destId="{56429E4F-6D4D-4C91-A53B-4BAE5987F09C}" srcOrd="10" destOrd="0" parTransId="{7A9B5D66-1000-4C1B-A56B-3841ACB977F0}" sibTransId="{DDF47004-23C4-4D20-A6AD-215B43AB8BC9}"/>
    <dgm:cxn modelId="{0B95B9A5-265E-AA41-82D1-C36798D21FC0}" type="presOf" srcId="{746CF329-B6CC-47E8-83B2-7BB694F7F8DE}" destId="{C578A43A-8FAF-A648-B118-B8537614A922}" srcOrd="0" destOrd="0" presId="urn:microsoft.com/office/officeart/2008/layout/LinedList"/>
    <dgm:cxn modelId="{F1BBDEA9-BD83-452F-94B7-5DBA807031F8}" srcId="{F195F691-41EC-4FA5-8383-474FC67D858B}" destId="{CCF7E434-0C0C-4474-848E-AF805FDC4635}" srcOrd="4" destOrd="0" parTransId="{6706CA34-F75C-4F2D-8491-BE373403C6ED}" sibTransId="{5F825921-0949-4EA6-871D-CEA979A52F52}"/>
    <dgm:cxn modelId="{BFCCB0BE-BBED-4869-BC2E-3E57E958E33B}" srcId="{F195F691-41EC-4FA5-8383-474FC67D858B}" destId="{7D05AAA1-FEF1-4604-9215-E399709F1A06}" srcOrd="5" destOrd="0" parTransId="{2ABEEC6E-CEB4-43DC-B624-37F7DDB8D63E}" sibTransId="{F920C425-A227-4C17-A29F-1E21284608F5}"/>
    <dgm:cxn modelId="{577BE5D4-563A-3249-984C-391F9A85223E}" type="presOf" srcId="{13ABFDEE-6791-DA40-9861-A4B7DA4D77C3}" destId="{034BDC90-0E32-F842-B65F-EB5234589682}" srcOrd="0" destOrd="0" presId="urn:microsoft.com/office/officeart/2008/layout/LinedList"/>
    <dgm:cxn modelId="{3ADDE6D8-87C3-4A8B-8227-CE5D688F4A0D}" srcId="{F195F691-41EC-4FA5-8383-474FC67D858B}" destId="{A63D2CD2-8267-4DC4-9809-937CEBBD2C60}" srcOrd="1" destOrd="0" parTransId="{CDC8C5E7-C0E3-4B67-AFB2-CC590F39D9A3}" sibTransId="{0D39E8F3-A3D0-4693-BF95-AB7D0329357B}"/>
    <dgm:cxn modelId="{ABCAB8EF-27D0-5C4C-A086-FA047D19F939}" srcId="{F195F691-41EC-4FA5-8383-474FC67D858B}" destId="{0F343DA0-6BF7-F241-A7EA-BCC04353B94C}" srcOrd="8" destOrd="0" parTransId="{85AF7816-EA9E-ED4E-9444-A38DCD7DFA1A}" sibTransId="{AFF53BC3-3307-C541-B451-5032B3645332}"/>
    <dgm:cxn modelId="{BA4663F1-1A29-6E45-B50A-18501B9278A4}" type="presOf" srcId="{C7580DEB-4A6B-4FBC-A7D0-33200A2BF4E2}" destId="{58274FD6-A1F7-AD49-B003-DD112028E873}" srcOrd="0" destOrd="0" presId="urn:microsoft.com/office/officeart/2008/layout/LinedList"/>
    <dgm:cxn modelId="{A60E49F8-0EEF-7247-B742-30DC0E681ED0}" type="presOf" srcId="{A31BA1C6-6D97-4A51-9928-B65DD0D6C688}" destId="{1D19ED09-BBBE-B64D-97BC-C15A1F4384BF}" srcOrd="0" destOrd="0" presId="urn:microsoft.com/office/officeart/2008/layout/LinedList"/>
    <dgm:cxn modelId="{F46C2BED-2B7D-4244-B26C-7C2DC0AF7307}" type="presParOf" srcId="{0B88E69A-E22B-784D-AEEB-26E71B3E6AB3}" destId="{F0914A84-5A08-8840-B1FC-F0BE2CC4B366}" srcOrd="0" destOrd="0" presId="urn:microsoft.com/office/officeart/2008/layout/LinedList"/>
    <dgm:cxn modelId="{A9229E3C-568B-B547-93FE-D35E744D1D07}" type="presParOf" srcId="{0B88E69A-E22B-784D-AEEB-26E71B3E6AB3}" destId="{0F9ECBF0-F474-6A43-99DB-F5522B667994}" srcOrd="1" destOrd="0" presId="urn:microsoft.com/office/officeart/2008/layout/LinedList"/>
    <dgm:cxn modelId="{40D23DCA-C1EE-3245-ADA4-652CCD9103BF}" type="presParOf" srcId="{0F9ECBF0-F474-6A43-99DB-F5522B667994}" destId="{DDA293F4-7090-D64D-96D3-58E46CA60F7B}" srcOrd="0" destOrd="0" presId="urn:microsoft.com/office/officeart/2008/layout/LinedList"/>
    <dgm:cxn modelId="{8987F5C3-A55B-A94B-BA06-23B14B1C8394}" type="presParOf" srcId="{0F9ECBF0-F474-6A43-99DB-F5522B667994}" destId="{84B1872D-DC01-7541-9AB3-2D4CC7A67E9F}" srcOrd="1" destOrd="0" presId="urn:microsoft.com/office/officeart/2008/layout/LinedList"/>
    <dgm:cxn modelId="{8645E170-33AD-954A-B8F1-ED3C77542E61}" type="presParOf" srcId="{0B88E69A-E22B-784D-AEEB-26E71B3E6AB3}" destId="{4539B6B6-747F-5148-A67E-8EAD05DBDC06}" srcOrd="2" destOrd="0" presId="urn:microsoft.com/office/officeart/2008/layout/LinedList"/>
    <dgm:cxn modelId="{7502456D-B0B2-CA41-815B-7415F5E46B09}" type="presParOf" srcId="{0B88E69A-E22B-784D-AEEB-26E71B3E6AB3}" destId="{EB6CD30A-5206-4248-98BD-554087A9E449}" srcOrd="3" destOrd="0" presId="urn:microsoft.com/office/officeart/2008/layout/LinedList"/>
    <dgm:cxn modelId="{9258F5CA-5E58-DC49-B498-EA2B01091FC1}" type="presParOf" srcId="{EB6CD30A-5206-4248-98BD-554087A9E449}" destId="{868CC34D-C09F-E14E-9317-77D56EB36972}" srcOrd="0" destOrd="0" presId="urn:microsoft.com/office/officeart/2008/layout/LinedList"/>
    <dgm:cxn modelId="{557A46E3-BFA6-034E-8CEC-77F1DEB7FE70}" type="presParOf" srcId="{EB6CD30A-5206-4248-98BD-554087A9E449}" destId="{B3DA97F2-E2A5-9540-943F-3655E60D94E9}" srcOrd="1" destOrd="0" presId="urn:microsoft.com/office/officeart/2008/layout/LinedList"/>
    <dgm:cxn modelId="{D30CF04B-3971-FB44-AFA0-C174DAFDD6CF}" type="presParOf" srcId="{0B88E69A-E22B-784D-AEEB-26E71B3E6AB3}" destId="{A8EDF198-180F-1744-AB20-F0988DE1445D}" srcOrd="4" destOrd="0" presId="urn:microsoft.com/office/officeart/2008/layout/LinedList"/>
    <dgm:cxn modelId="{2AE07D94-A28C-CF4A-8FDC-36DF7975D791}" type="presParOf" srcId="{0B88E69A-E22B-784D-AEEB-26E71B3E6AB3}" destId="{220135BE-5858-4346-AF92-23DD6DDF2917}" srcOrd="5" destOrd="0" presId="urn:microsoft.com/office/officeart/2008/layout/LinedList"/>
    <dgm:cxn modelId="{13936FD9-CFEC-9041-892C-B06D2C16362A}" type="presParOf" srcId="{220135BE-5858-4346-AF92-23DD6DDF2917}" destId="{DBBB615D-5C43-E149-9277-D369993E9D66}" srcOrd="0" destOrd="0" presId="urn:microsoft.com/office/officeart/2008/layout/LinedList"/>
    <dgm:cxn modelId="{019A91DF-C2FA-F241-85CD-7F3574F77C9C}" type="presParOf" srcId="{220135BE-5858-4346-AF92-23DD6DDF2917}" destId="{71B3B485-41D7-D34B-B694-205BA7C1AB35}" srcOrd="1" destOrd="0" presId="urn:microsoft.com/office/officeart/2008/layout/LinedList"/>
    <dgm:cxn modelId="{7DE64439-7095-934E-B6C1-5BA3C050A4E3}" type="presParOf" srcId="{0B88E69A-E22B-784D-AEEB-26E71B3E6AB3}" destId="{7171CC48-6DDE-DA4A-9129-6BD8331B8A52}" srcOrd="6" destOrd="0" presId="urn:microsoft.com/office/officeart/2008/layout/LinedList"/>
    <dgm:cxn modelId="{13D1F1AE-4B60-A14D-B10C-43BE588B1E4D}" type="presParOf" srcId="{0B88E69A-E22B-784D-AEEB-26E71B3E6AB3}" destId="{771755C9-B341-7245-A860-046562FBB21A}" srcOrd="7" destOrd="0" presId="urn:microsoft.com/office/officeart/2008/layout/LinedList"/>
    <dgm:cxn modelId="{94573C31-5445-E741-B28B-047285855073}" type="presParOf" srcId="{771755C9-B341-7245-A860-046562FBB21A}" destId="{3852D7AE-CF4A-AA4B-8423-D48DAD7CE5D9}" srcOrd="0" destOrd="0" presId="urn:microsoft.com/office/officeart/2008/layout/LinedList"/>
    <dgm:cxn modelId="{A7939095-FD74-1F4A-97D4-97532ADEA0E3}" type="presParOf" srcId="{771755C9-B341-7245-A860-046562FBB21A}" destId="{0A9764F6-AC20-2A40-9A19-99F9F93F53A6}" srcOrd="1" destOrd="0" presId="urn:microsoft.com/office/officeart/2008/layout/LinedList"/>
    <dgm:cxn modelId="{B8846936-5216-5B47-A32D-E542A1F23116}" type="presParOf" srcId="{0B88E69A-E22B-784D-AEEB-26E71B3E6AB3}" destId="{F6CC60AB-D0F3-AC4F-90E2-6BC3122EBF21}" srcOrd="8" destOrd="0" presId="urn:microsoft.com/office/officeart/2008/layout/LinedList"/>
    <dgm:cxn modelId="{BD9B0D69-CDAB-5E4E-8A99-26B7B5706208}" type="presParOf" srcId="{0B88E69A-E22B-784D-AEEB-26E71B3E6AB3}" destId="{E21C7871-E2E1-A542-B42F-09F20638A078}" srcOrd="9" destOrd="0" presId="urn:microsoft.com/office/officeart/2008/layout/LinedList"/>
    <dgm:cxn modelId="{349154F7-84E8-7145-8DCD-19EE272F0A5D}" type="presParOf" srcId="{E21C7871-E2E1-A542-B42F-09F20638A078}" destId="{D4A4ECD4-F03A-2049-B8B7-94E6BF4B647C}" srcOrd="0" destOrd="0" presId="urn:microsoft.com/office/officeart/2008/layout/LinedList"/>
    <dgm:cxn modelId="{90D6C25E-E9B3-5449-A608-33DB39C51A4D}" type="presParOf" srcId="{E21C7871-E2E1-A542-B42F-09F20638A078}" destId="{CE3BA6E1-ECC8-3D44-A257-5F7EEFCA9871}" srcOrd="1" destOrd="0" presId="urn:microsoft.com/office/officeart/2008/layout/LinedList"/>
    <dgm:cxn modelId="{25C3F60E-42B5-EE45-AA08-C7912DB51611}" type="presParOf" srcId="{0B88E69A-E22B-784D-AEEB-26E71B3E6AB3}" destId="{F855AE0F-311F-3148-A04A-5FA9379C830B}" srcOrd="10" destOrd="0" presId="urn:microsoft.com/office/officeart/2008/layout/LinedList"/>
    <dgm:cxn modelId="{666A090F-845F-5748-B710-33DB1D182B9B}" type="presParOf" srcId="{0B88E69A-E22B-784D-AEEB-26E71B3E6AB3}" destId="{B4F9F439-C9F5-F24B-AAC4-AF8538ABA409}" srcOrd="11" destOrd="0" presId="urn:microsoft.com/office/officeart/2008/layout/LinedList"/>
    <dgm:cxn modelId="{DAC11EF1-5D36-074F-9E38-E6903070DC34}" type="presParOf" srcId="{B4F9F439-C9F5-F24B-AAC4-AF8538ABA409}" destId="{53D70AF7-257E-2849-9DB3-0473B7E39657}" srcOrd="0" destOrd="0" presId="urn:microsoft.com/office/officeart/2008/layout/LinedList"/>
    <dgm:cxn modelId="{A12D9E37-6FEB-A446-9A4F-B69D82DDD54E}" type="presParOf" srcId="{B4F9F439-C9F5-F24B-AAC4-AF8538ABA409}" destId="{F559823F-D007-7E40-BEF8-095D0F5092F3}" srcOrd="1" destOrd="0" presId="urn:microsoft.com/office/officeart/2008/layout/LinedList"/>
    <dgm:cxn modelId="{1C109713-0997-CB4A-A898-A8CDD2DBCDD8}" type="presParOf" srcId="{0B88E69A-E22B-784D-AEEB-26E71B3E6AB3}" destId="{369C2022-2508-C442-92F3-9ED6D241A57C}" srcOrd="12" destOrd="0" presId="urn:microsoft.com/office/officeart/2008/layout/LinedList"/>
    <dgm:cxn modelId="{20521725-7769-034C-9D27-57ED7729E205}" type="presParOf" srcId="{0B88E69A-E22B-784D-AEEB-26E71B3E6AB3}" destId="{A3B1D970-1BF7-5F4D-BA7F-BE87740DE81C}" srcOrd="13" destOrd="0" presId="urn:microsoft.com/office/officeart/2008/layout/LinedList"/>
    <dgm:cxn modelId="{314B802A-BFE7-3F43-8A8A-89CA72952ABF}" type="presParOf" srcId="{A3B1D970-1BF7-5F4D-BA7F-BE87740DE81C}" destId="{58274FD6-A1F7-AD49-B003-DD112028E873}" srcOrd="0" destOrd="0" presId="urn:microsoft.com/office/officeart/2008/layout/LinedList"/>
    <dgm:cxn modelId="{945CDAF1-9539-FD4C-9C59-68BF5AEAE50B}" type="presParOf" srcId="{A3B1D970-1BF7-5F4D-BA7F-BE87740DE81C}" destId="{1340D84C-9591-944E-925F-BB01B7C39E2A}" srcOrd="1" destOrd="0" presId="urn:microsoft.com/office/officeart/2008/layout/LinedList"/>
    <dgm:cxn modelId="{1F30D0CD-00A3-C549-A440-1EDA0746F6F1}" type="presParOf" srcId="{0B88E69A-E22B-784D-AEEB-26E71B3E6AB3}" destId="{77E85296-3743-B14C-97AD-BB7F60E9DBDA}" srcOrd="14" destOrd="0" presId="urn:microsoft.com/office/officeart/2008/layout/LinedList"/>
    <dgm:cxn modelId="{6662104B-727A-2844-80AD-3938F67FEB64}" type="presParOf" srcId="{0B88E69A-E22B-784D-AEEB-26E71B3E6AB3}" destId="{B4069882-C704-E842-AF95-D39B67013C13}" srcOrd="15" destOrd="0" presId="urn:microsoft.com/office/officeart/2008/layout/LinedList"/>
    <dgm:cxn modelId="{036243B6-1224-EB40-AC76-E99089D3CE13}" type="presParOf" srcId="{B4069882-C704-E842-AF95-D39B67013C13}" destId="{1D19ED09-BBBE-B64D-97BC-C15A1F4384BF}" srcOrd="0" destOrd="0" presId="urn:microsoft.com/office/officeart/2008/layout/LinedList"/>
    <dgm:cxn modelId="{9C9637C6-3186-3447-8828-328F62AF40EF}" type="presParOf" srcId="{B4069882-C704-E842-AF95-D39B67013C13}" destId="{B3475395-5A1A-7947-AD5C-4A097079ACF3}" srcOrd="1" destOrd="0" presId="urn:microsoft.com/office/officeart/2008/layout/LinedList"/>
    <dgm:cxn modelId="{A693C470-FAB3-D74A-9F06-F76EBE6C0495}" type="presParOf" srcId="{0B88E69A-E22B-784D-AEEB-26E71B3E6AB3}" destId="{B6A166C9-76ED-664C-96ED-F1BE30F829A5}" srcOrd="16" destOrd="0" presId="urn:microsoft.com/office/officeart/2008/layout/LinedList"/>
    <dgm:cxn modelId="{4C473970-9ADF-CC48-9D9F-971770CDC87B}" type="presParOf" srcId="{0B88E69A-E22B-784D-AEEB-26E71B3E6AB3}" destId="{BA75BF53-6E4D-CE4E-AFB6-A1FBD9812093}" srcOrd="17" destOrd="0" presId="urn:microsoft.com/office/officeart/2008/layout/LinedList"/>
    <dgm:cxn modelId="{BDFAEF50-CBA4-3042-BDF8-98826DB39A92}" type="presParOf" srcId="{BA75BF53-6E4D-CE4E-AFB6-A1FBD9812093}" destId="{D67B46B2-1639-154B-A3FF-4F4067381C37}" srcOrd="0" destOrd="0" presId="urn:microsoft.com/office/officeart/2008/layout/LinedList"/>
    <dgm:cxn modelId="{79F0AEBB-E610-FD4C-9235-217519D760DD}" type="presParOf" srcId="{BA75BF53-6E4D-CE4E-AFB6-A1FBD9812093}" destId="{6A19CA0D-C8A1-CE48-B5C8-F4B85D55372F}" srcOrd="1" destOrd="0" presId="urn:microsoft.com/office/officeart/2008/layout/LinedList"/>
    <dgm:cxn modelId="{0BE71E6D-3037-7144-9637-1A3A8D9ED135}" type="presParOf" srcId="{0B88E69A-E22B-784D-AEEB-26E71B3E6AB3}" destId="{39FA1A4A-7C60-1748-8835-1ABF4669D8DE}" srcOrd="18" destOrd="0" presId="urn:microsoft.com/office/officeart/2008/layout/LinedList"/>
    <dgm:cxn modelId="{51105AAF-8DB0-7742-9803-4CD0EF42558B}" type="presParOf" srcId="{0B88E69A-E22B-784D-AEEB-26E71B3E6AB3}" destId="{94DD74D3-4117-264E-B7C0-58F171007760}" srcOrd="19" destOrd="0" presId="urn:microsoft.com/office/officeart/2008/layout/LinedList"/>
    <dgm:cxn modelId="{4780CCAF-8038-3E43-BFDE-D0863BA9ACC7}" type="presParOf" srcId="{94DD74D3-4117-264E-B7C0-58F171007760}" destId="{C578A43A-8FAF-A648-B118-B8537614A922}" srcOrd="0" destOrd="0" presId="urn:microsoft.com/office/officeart/2008/layout/LinedList"/>
    <dgm:cxn modelId="{D1FA36C3-B94E-C740-A30E-F176F25B449E}" type="presParOf" srcId="{94DD74D3-4117-264E-B7C0-58F171007760}" destId="{18E25635-5BB4-DE46-A780-876DF8B32F15}" srcOrd="1" destOrd="0" presId="urn:microsoft.com/office/officeart/2008/layout/LinedList"/>
    <dgm:cxn modelId="{39C978E5-5641-404E-966B-71D7A9CE6ECA}" type="presParOf" srcId="{0B88E69A-E22B-784D-AEEB-26E71B3E6AB3}" destId="{C3F7D294-5FCC-E847-84A5-FC7BEC48E8FA}" srcOrd="20" destOrd="0" presId="urn:microsoft.com/office/officeart/2008/layout/LinedList"/>
    <dgm:cxn modelId="{00FB83C8-97AA-4142-ADD9-1DE6809D8BD4}" type="presParOf" srcId="{0B88E69A-E22B-784D-AEEB-26E71B3E6AB3}" destId="{C9DEF79E-0691-B446-9032-9CB100A9899B}" srcOrd="21" destOrd="0" presId="urn:microsoft.com/office/officeart/2008/layout/LinedList"/>
    <dgm:cxn modelId="{3C747AF8-10B0-1F46-8785-DD9D4AC3343C}" type="presParOf" srcId="{C9DEF79E-0691-B446-9032-9CB100A9899B}" destId="{A7183465-E206-5842-B7E8-AEF718CF33D7}" srcOrd="0" destOrd="0" presId="urn:microsoft.com/office/officeart/2008/layout/LinedList"/>
    <dgm:cxn modelId="{EB6AD502-7E7E-B840-8FC8-93B11052FB42}" type="presParOf" srcId="{C9DEF79E-0691-B446-9032-9CB100A9899B}" destId="{A9ACF85B-A081-1047-8911-233AD9205AFF}" srcOrd="1" destOrd="0" presId="urn:microsoft.com/office/officeart/2008/layout/LinedList"/>
    <dgm:cxn modelId="{E83DA759-86D3-E748-9FE6-D26AE8D5EA6A}" type="presParOf" srcId="{0B88E69A-E22B-784D-AEEB-26E71B3E6AB3}" destId="{26E634BC-20AC-3F40-BD9E-D916F25B3F0A}" srcOrd="22" destOrd="0" presId="urn:microsoft.com/office/officeart/2008/layout/LinedList"/>
    <dgm:cxn modelId="{530C6A1A-8292-EB4C-8F98-099467D619A0}" type="presParOf" srcId="{0B88E69A-E22B-784D-AEEB-26E71B3E6AB3}" destId="{7F01962E-0F21-594B-860E-2F6C480029E4}" srcOrd="23" destOrd="0" presId="urn:microsoft.com/office/officeart/2008/layout/LinedList"/>
    <dgm:cxn modelId="{D08E6EE7-73E4-2540-95EA-212A5430F8BC}" type="presParOf" srcId="{7F01962E-0F21-594B-860E-2F6C480029E4}" destId="{034BDC90-0E32-F842-B65F-EB5234589682}" srcOrd="0" destOrd="0" presId="urn:microsoft.com/office/officeart/2008/layout/LinedList"/>
    <dgm:cxn modelId="{21CCBBD6-E4DC-8C4D-A430-EF531376B0FB}" type="presParOf" srcId="{7F01962E-0F21-594B-860E-2F6C480029E4}" destId="{5CA7E75D-B014-8241-BA73-3B9FC64327A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95F691-41EC-4FA5-8383-474FC67D858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C5B28B-0D9F-4857-8C20-7517090B884F}">
      <dgm:prSet/>
      <dgm:spPr/>
      <dgm:t>
        <a:bodyPr/>
        <a:lstStyle/>
        <a:p>
          <a:r>
            <a:rPr lang="en-US" dirty="0"/>
            <a:t>Overall GPA 				minimum 2.5</a:t>
          </a:r>
        </a:p>
      </dgm:t>
    </dgm:pt>
    <dgm:pt modelId="{D5DB00B3-8B13-4036-A648-BE308C2AAC3C}" type="parTrans" cxnId="{71809E5F-84A3-446F-93E0-2CC39E66DF5B}">
      <dgm:prSet/>
      <dgm:spPr/>
      <dgm:t>
        <a:bodyPr/>
        <a:lstStyle/>
        <a:p>
          <a:endParaRPr lang="en-US"/>
        </a:p>
      </dgm:t>
    </dgm:pt>
    <dgm:pt modelId="{5D2F0EEE-6531-49B6-9AC5-D6E186937484}" type="sibTrans" cxnId="{71809E5F-84A3-446F-93E0-2CC39E66DF5B}">
      <dgm:prSet/>
      <dgm:spPr/>
      <dgm:t>
        <a:bodyPr/>
        <a:lstStyle/>
        <a:p>
          <a:endParaRPr lang="en-US"/>
        </a:p>
      </dgm:t>
    </dgm:pt>
    <dgm:pt modelId="{A63D2CD2-8267-4DC4-9809-937CEBBD2C60}">
      <dgm:prSet/>
      <dgm:spPr/>
      <dgm:t>
        <a:bodyPr/>
        <a:lstStyle/>
        <a:p>
          <a:r>
            <a:rPr lang="en-US"/>
            <a:t>Pre-requisite GPA			minimum 2.5</a:t>
          </a:r>
        </a:p>
      </dgm:t>
    </dgm:pt>
    <dgm:pt modelId="{CDC8C5E7-C0E3-4B67-AFB2-CC590F39D9A3}" type="parTrans" cxnId="{3ADDE6D8-87C3-4A8B-8227-CE5D688F4A0D}">
      <dgm:prSet/>
      <dgm:spPr/>
      <dgm:t>
        <a:bodyPr/>
        <a:lstStyle/>
        <a:p>
          <a:endParaRPr lang="en-US"/>
        </a:p>
      </dgm:t>
    </dgm:pt>
    <dgm:pt modelId="{0D39E8F3-A3D0-4693-BF95-AB7D0329357B}" type="sibTrans" cxnId="{3ADDE6D8-87C3-4A8B-8227-CE5D688F4A0D}">
      <dgm:prSet/>
      <dgm:spPr/>
      <dgm:t>
        <a:bodyPr/>
        <a:lstStyle/>
        <a:p>
          <a:endParaRPr lang="en-US"/>
        </a:p>
      </dgm:t>
    </dgm:pt>
    <dgm:pt modelId="{8AE57A40-1EFC-49DE-BE0B-6C1294DCB7D1}">
      <dgm:prSet/>
      <dgm:spPr/>
      <dgm:t>
        <a:bodyPr/>
        <a:lstStyle/>
        <a:p>
          <a:r>
            <a:rPr lang="en-US"/>
            <a:t>TEAS score				minimum 58.7%</a:t>
          </a:r>
        </a:p>
      </dgm:t>
    </dgm:pt>
    <dgm:pt modelId="{6DAEDDEC-B212-4915-9FC9-C069AD0C733D}" type="parTrans" cxnId="{A621D95A-5FBE-4E33-A800-2751EF1A4090}">
      <dgm:prSet/>
      <dgm:spPr/>
      <dgm:t>
        <a:bodyPr/>
        <a:lstStyle/>
        <a:p>
          <a:endParaRPr lang="en-US"/>
        </a:p>
      </dgm:t>
    </dgm:pt>
    <dgm:pt modelId="{F2EACAC4-0814-4716-9D09-741559E68AEC}" type="sibTrans" cxnId="{A621D95A-5FBE-4E33-A800-2751EF1A4090}">
      <dgm:prSet/>
      <dgm:spPr/>
      <dgm:t>
        <a:bodyPr/>
        <a:lstStyle/>
        <a:p>
          <a:endParaRPr lang="en-US"/>
        </a:p>
      </dgm:t>
    </dgm:pt>
    <dgm:pt modelId="{1A4DC77C-AB45-409A-B69E-2880581697A5}">
      <dgm:prSet/>
      <dgm:spPr/>
      <dgm:t>
        <a:bodyPr/>
        <a:lstStyle/>
        <a:p>
          <a:r>
            <a:rPr lang="en-US"/>
            <a:t>Residency				CSUCI service area (southern SLO)</a:t>
          </a:r>
        </a:p>
      </dgm:t>
    </dgm:pt>
    <dgm:pt modelId="{18A3D47D-448D-4DAF-9664-90C613937DE2}" type="parTrans" cxnId="{8E63436B-FAE5-4291-8CD4-0A16963151E9}">
      <dgm:prSet/>
      <dgm:spPr/>
      <dgm:t>
        <a:bodyPr/>
        <a:lstStyle/>
        <a:p>
          <a:endParaRPr lang="en-US"/>
        </a:p>
      </dgm:t>
    </dgm:pt>
    <dgm:pt modelId="{A7665EE1-43F4-405A-A0B8-172748867892}" type="sibTrans" cxnId="{8E63436B-FAE5-4291-8CD4-0A16963151E9}">
      <dgm:prSet/>
      <dgm:spPr/>
      <dgm:t>
        <a:bodyPr/>
        <a:lstStyle/>
        <a:p>
          <a:endParaRPr lang="en-US"/>
        </a:p>
      </dgm:t>
    </dgm:pt>
    <dgm:pt modelId="{CCF7E434-0C0C-4474-848E-AF805FDC4635}">
      <dgm:prSet/>
      <dgm:spPr/>
      <dgm:t>
        <a:bodyPr/>
        <a:lstStyle/>
        <a:p>
          <a:r>
            <a:rPr lang="en-US"/>
            <a:t>CI Student				freshman, 5 of 8 pre-requisites</a:t>
          </a:r>
        </a:p>
      </dgm:t>
    </dgm:pt>
    <dgm:pt modelId="{6706CA34-F75C-4F2D-8491-BE373403C6ED}" type="parTrans" cxnId="{F1BBDEA9-BD83-452F-94B7-5DBA807031F8}">
      <dgm:prSet/>
      <dgm:spPr/>
      <dgm:t>
        <a:bodyPr/>
        <a:lstStyle/>
        <a:p>
          <a:endParaRPr lang="en-US"/>
        </a:p>
      </dgm:t>
    </dgm:pt>
    <dgm:pt modelId="{5F825921-0949-4EA6-871D-CEA979A52F52}" type="sibTrans" cxnId="{F1BBDEA9-BD83-452F-94B7-5DBA807031F8}">
      <dgm:prSet/>
      <dgm:spPr/>
      <dgm:t>
        <a:bodyPr/>
        <a:lstStyle/>
        <a:p>
          <a:endParaRPr lang="en-US"/>
        </a:p>
      </dgm:t>
    </dgm:pt>
    <dgm:pt modelId="{7D05AAA1-FEF1-4604-9215-E399709F1A06}">
      <dgm:prSet/>
      <dgm:spPr/>
      <dgm:t>
        <a:bodyPr/>
        <a:lstStyle/>
        <a:p>
          <a:r>
            <a:rPr lang="en-US" dirty="0"/>
            <a:t>Foreign Language                                              intermediate ASL, CLEP, ACTFL/LTI		</a:t>
          </a:r>
        </a:p>
      </dgm:t>
    </dgm:pt>
    <dgm:pt modelId="{2ABEEC6E-CEB4-43DC-B624-37F7DDB8D63E}" type="parTrans" cxnId="{BFCCB0BE-BBED-4869-BC2E-3E57E958E33B}">
      <dgm:prSet/>
      <dgm:spPr/>
      <dgm:t>
        <a:bodyPr/>
        <a:lstStyle/>
        <a:p>
          <a:endParaRPr lang="en-US"/>
        </a:p>
      </dgm:t>
    </dgm:pt>
    <dgm:pt modelId="{F920C425-A227-4C17-A29F-1E21284608F5}" type="sibTrans" cxnId="{BFCCB0BE-BBED-4869-BC2E-3E57E958E33B}">
      <dgm:prSet/>
      <dgm:spPr/>
      <dgm:t>
        <a:bodyPr/>
        <a:lstStyle/>
        <a:p>
          <a:endParaRPr lang="en-US"/>
        </a:p>
      </dgm:t>
    </dgm:pt>
    <dgm:pt modelId="{C7580DEB-4A6B-4FBC-A7D0-33200A2BF4E2}">
      <dgm:prSet/>
      <dgm:spPr/>
      <dgm:t>
        <a:bodyPr/>
        <a:lstStyle/>
        <a:p>
          <a:r>
            <a:rPr lang="en-US" dirty="0"/>
            <a:t>Academic Accommodation		EOP, EOPS, SSS, Foster Youth</a:t>
          </a:r>
        </a:p>
      </dgm:t>
    </dgm:pt>
    <dgm:pt modelId="{037279C1-973E-4719-A3C9-B45419AD32B4}" type="parTrans" cxnId="{10DF153A-1F9B-4376-8B2E-4C19EF8D3506}">
      <dgm:prSet/>
      <dgm:spPr/>
      <dgm:t>
        <a:bodyPr/>
        <a:lstStyle/>
        <a:p>
          <a:endParaRPr lang="en-US"/>
        </a:p>
      </dgm:t>
    </dgm:pt>
    <dgm:pt modelId="{C0DB05C5-2EC6-4C5B-B979-C007723006A0}" type="sibTrans" cxnId="{10DF153A-1F9B-4376-8B2E-4C19EF8D3506}">
      <dgm:prSet/>
      <dgm:spPr/>
      <dgm:t>
        <a:bodyPr/>
        <a:lstStyle/>
        <a:p>
          <a:endParaRPr lang="en-US"/>
        </a:p>
      </dgm:t>
    </dgm:pt>
    <dgm:pt modelId="{A31BA1C6-6D97-4A51-9928-B65DD0D6C688}">
      <dgm:prSet/>
      <dgm:spPr/>
      <dgm:t>
        <a:bodyPr/>
        <a:lstStyle/>
        <a:p>
          <a:r>
            <a:rPr lang="en-US" dirty="0"/>
            <a:t>Work/Volunteer Experience		0-200+ hours, CNA/LVN/EMT license, </a:t>
          </a:r>
          <a:r>
            <a:rPr lang="en-US" dirty="0">
              <a:solidFill>
                <a:srgbClr val="FF0000"/>
              </a:solidFill>
            </a:rPr>
            <a:t>1000+ hours pd work</a:t>
          </a:r>
          <a:r>
            <a:rPr lang="en-US" dirty="0"/>
            <a:t> </a:t>
          </a:r>
        </a:p>
      </dgm:t>
    </dgm:pt>
    <dgm:pt modelId="{D899DEB8-0FED-48C4-9413-F1F18BB9D64A}" type="parTrans" cxnId="{3BF9F117-E4E8-407D-B27C-C809AD9AEB37}">
      <dgm:prSet/>
      <dgm:spPr/>
      <dgm:t>
        <a:bodyPr/>
        <a:lstStyle/>
        <a:p>
          <a:endParaRPr lang="en-US"/>
        </a:p>
      </dgm:t>
    </dgm:pt>
    <dgm:pt modelId="{223BBF95-45D8-46DE-9EE5-AD128FB5DF99}" type="sibTrans" cxnId="{3BF9F117-E4E8-407D-B27C-C809AD9AEB37}">
      <dgm:prSet/>
      <dgm:spPr/>
      <dgm:t>
        <a:bodyPr/>
        <a:lstStyle/>
        <a:p>
          <a:endParaRPr lang="en-US"/>
        </a:p>
      </dgm:t>
    </dgm:pt>
    <dgm:pt modelId="{746CF329-B6CC-47E8-83B2-7BB694F7F8DE}">
      <dgm:prSet/>
      <dgm:spPr/>
      <dgm:t>
        <a:bodyPr/>
        <a:lstStyle/>
        <a:p>
          <a:r>
            <a:rPr lang="en-US" strike="sngStrike" baseline="0" dirty="0">
              <a:solidFill>
                <a:srgbClr val="FF0000"/>
              </a:solidFill>
            </a:rPr>
            <a:t>HS Regional ROP/Health Academy</a:t>
          </a:r>
        </a:p>
      </dgm:t>
    </dgm:pt>
    <dgm:pt modelId="{2A2BB315-1682-4731-B57A-A35978CEFA0D}" type="parTrans" cxnId="{3B590A72-EE87-44DE-AD4A-2F8C573738C6}">
      <dgm:prSet/>
      <dgm:spPr/>
      <dgm:t>
        <a:bodyPr/>
        <a:lstStyle/>
        <a:p>
          <a:endParaRPr lang="en-US"/>
        </a:p>
      </dgm:t>
    </dgm:pt>
    <dgm:pt modelId="{15C76E55-75A1-4AEB-8304-765D3963E4D2}" type="sibTrans" cxnId="{3B590A72-EE87-44DE-AD4A-2F8C573738C6}">
      <dgm:prSet/>
      <dgm:spPr/>
      <dgm:t>
        <a:bodyPr/>
        <a:lstStyle/>
        <a:p>
          <a:endParaRPr lang="en-US"/>
        </a:p>
      </dgm:t>
    </dgm:pt>
    <dgm:pt modelId="{56429E4F-6D4D-4C91-A53B-4BAE5987F09C}">
      <dgm:prSet/>
      <dgm:spPr/>
      <dgm:t>
        <a:bodyPr/>
        <a:lstStyle/>
        <a:p>
          <a:r>
            <a:rPr lang="en-US" strike="sngStrike" baseline="0" dirty="0">
              <a:solidFill>
                <a:srgbClr val="FF0000"/>
              </a:solidFill>
            </a:rPr>
            <a:t>Previous Degree</a:t>
          </a:r>
        </a:p>
      </dgm:t>
    </dgm:pt>
    <dgm:pt modelId="{7A9B5D66-1000-4C1B-A56B-3841ACB977F0}" type="parTrans" cxnId="{9280228C-C820-411C-925D-91D514317DE3}">
      <dgm:prSet/>
      <dgm:spPr/>
      <dgm:t>
        <a:bodyPr/>
        <a:lstStyle/>
        <a:p>
          <a:endParaRPr lang="en-US"/>
        </a:p>
      </dgm:t>
    </dgm:pt>
    <dgm:pt modelId="{DDF47004-23C4-4D20-A6AD-215B43AB8BC9}" type="sibTrans" cxnId="{9280228C-C820-411C-925D-91D514317DE3}">
      <dgm:prSet/>
      <dgm:spPr/>
      <dgm:t>
        <a:bodyPr/>
        <a:lstStyle/>
        <a:p>
          <a:endParaRPr lang="en-US"/>
        </a:p>
      </dgm:t>
    </dgm:pt>
    <dgm:pt modelId="{0F343DA0-6BF7-F241-A7EA-BCC04353B94C}">
      <dgm:prSet/>
      <dgm:spPr/>
      <dgm:t>
        <a:bodyPr/>
        <a:lstStyle/>
        <a:p>
          <a:r>
            <a:rPr lang="en-US" dirty="0"/>
            <a:t>Military Service                                                  Active duty, honorable discharge, </a:t>
          </a:r>
          <a:r>
            <a:rPr lang="en-US" strike="sngStrike" baseline="0" dirty="0">
              <a:solidFill>
                <a:srgbClr val="FF0000"/>
              </a:solidFill>
            </a:rPr>
            <a:t>spouse</a:t>
          </a:r>
        </a:p>
      </dgm:t>
    </dgm:pt>
    <dgm:pt modelId="{85AF7816-EA9E-ED4E-9444-A38DCD7DFA1A}" type="parTrans" cxnId="{ABCAB8EF-27D0-5C4C-A086-FA047D19F939}">
      <dgm:prSet/>
      <dgm:spPr/>
      <dgm:t>
        <a:bodyPr/>
        <a:lstStyle/>
        <a:p>
          <a:endParaRPr lang="en-US"/>
        </a:p>
      </dgm:t>
    </dgm:pt>
    <dgm:pt modelId="{AFF53BC3-3307-C541-B451-5032B3645332}" type="sibTrans" cxnId="{ABCAB8EF-27D0-5C4C-A086-FA047D19F939}">
      <dgm:prSet/>
      <dgm:spPr/>
      <dgm:t>
        <a:bodyPr/>
        <a:lstStyle/>
        <a:p>
          <a:endParaRPr lang="en-US"/>
        </a:p>
      </dgm:t>
    </dgm:pt>
    <dgm:pt modelId="{671A27B8-D0E6-E747-8355-5F420E4E1F89}">
      <dgm:prSet/>
      <dgm:spPr/>
      <dgm:t>
        <a:bodyPr/>
        <a:lstStyle/>
        <a:p>
          <a:r>
            <a:rPr lang="en-US" strike="noStrike" baseline="0" dirty="0">
              <a:solidFill>
                <a:schemeClr val="tx1"/>
              </a:solidFill>
            </a:rPr>
            <a:t>Interview                                                             Top 70 applicants</a:t>
          </a:r>
        </a:p>
      </dgm:t>
    </dgm:pt>
    <dgm:pt modelId="{02F99AD0-93A3-CA41-BCD6-517994D0373D}" type="parTrans" cxnId="{0D2D36A0-BD33-E04B-A4D9-E0449FA6914F}">
      <dgm:prSet/>
      <dgm:spPr/>
      <dgm:t>
        <a:bodyPr/>
        <a:lstStyle/>
        <a:p>
          <a:endParaRPr lang="en-US"/>
        </a:p>
      </dgm:t>
    </dgm:pt>
    <dgm:pt modelId="{A35878C0-1243-2449-817D-7B5D7EC6A4DC}" type="sibTrans" cxnId="{0D2D36A0-BD33-E04B-A4D9-E0449FA6914F}">
      <dgm:prSet/>
      <dgm:spPr/>
      <dgm:t>
        <a:bodyPr/>
        <a:lstStyle/>
        <a:p>
          <a:endParaRPr lang="en-US"/>
        </a:p>
      </dgm:t>
    </dgm:pt>
    <dgm:pt modelId="{0B88E69A-E22B-784D-AEEB-26E71B3E6AB3}" type="pres">
      <dgm:prSet presAssocID="{F195F691-41EC-4FA5-8383-474FC67D858B}" presName="vert0" presStyleCnt="0">
        <dgm:presLayoutVars>
          <dgm:dir/>
          <dgm:animOne val="branch"/>
          <dgm:animLvl val="lvl"/>
        </dgm:presLayoutVars>
      </dgm:prSet>
      <dgm:spPr/>
    </dgm:pt>
    <dgm:pt modelId="{F0914A84-5A08-8840-B1FC-F0BE2CC4B366}" type="pres">
      <dgm:prSet presAssocID="{C2C5B28B-0D9F-4857-8C20-7517090B884F}" presName="thickLine" presStyleLbl="alignNode1" presStyleIdx="0" presStyleCnt="12"/>
      <dgm:spPr/>
    </dgm:pt>
    <dgm:pt modelId="{0F9ECBF0-F474-6A43-99DB-F5522B667994}" type="pres">
      <dgm:prSet presAssocID="{C2C5B28B-0D9F-4857-8C20-7517090B884F}" presName="horz1" presStyleCnt="0"/>
      <dgm:spPr/>
    </dgm:pt>
    <dgm:pt modelId="{DDA293F4-7090-D64D-96D3-58E46CA60F7B}" type="pres">
      <dgm:prSet presAssocID="{C2C5B28B-0D9F-4857-8C20-7517090B884F}" presName="tx1" presStyleLbl="revTx" presStyleIdx="0" presStyleCnt="12"/>
      <dgm:spPr/>
    </dgm:pt>
    <dgm:pt modelId="{84B1872D-DC01-7541-9AB3-2D4CC7A67E9F}" type="pres">
      <dgm:prSet presAssocID="{C2C5B28B-0D9F-4857-8C20-7517090B884F}" presName="vert1" presStyleCnt="0"/>
      <dgm:spPr/>
    </dgm:pt>
    <dgm:pt modelId="{4539B6B6-747F-5148-A67E-8EAD05DBDC06}" type="pres">
      <dgm:prSet presAssocID="{A63D2CD2-8267-4DC4-9809-937CEBBD2C60}" presName="thickLine" presStyleLbl="alignNode1" presStyleIdx="1" presStyleCnt="12"/>
      <dgm:spPr/>
    </dgm:pt>
    <dgm:pt modelId="{EB6CD30A-5206-4248-98BD-554087A9E449}" type="pres">
      <dgm:prSet presAssocID="{A63D2CD2-8267-4DC4-9809-937CEBBD2C60}" presName="horz1" presStyleCnt="0"/>
      <dgm:spPr/>
    </dgm:pt>
    <dgm:pt modelId="{868CC34D-C09F-E14E-9317-77D56EB36972}" type="pres">
      <dgm:prSet presAssocID="{A63D2CD2-8267-4DC4-9809-937CEBBD2C60}" presName="tx1" presStyleLbl="revTx" presStyleIdx="1" presStyleCnt="12"/>
      <dgm:spPr/>
    </dgm:pt>
    <dgm:pt modelId="{B3DA97F2-E2A5-9540-943F-3655E60D94E9}" type="pres">
      <dgm:prSet presAssocID="{A63D2CD2-8267-4DC4-9809-937CEBBD2C60}" presName="vert1" presStyleCnt="0"/>
      <dgm:spPr/>
    </dgm:pt>
    <dgm:pt modelId="{A8EDF198-180F-1744-AB20-F0988DE1445D}" type="pres">
      <dgm:prSet presAssocID="{8AE57A40-1EFC-49DE-BE0B-6C1294DCB7D1}" presName="thickLine" presStyleLbl="alignNode1" presStyleIdx="2" presStyleCnt="12"/>
      <dgm:spPr/>
    </dgm:pt>
    <dgm:pt modelId="{220135BE-5858-4346-AF92-23DD6DDF2917}" type="pres">
      <dgm:prSet presAssocID="{8AE57A40-1EFC-49DE-BE0B-6C1294DCB7D1}" presName="horz1" presStyleCnt="0"/>
      <dgm:spPr/>
    </dgm:pt>
    <dgm:pt modelId="{DBBB615D-5C43-E149-9277-D369993E9D66}" type="pres">
      <dgm:prSet presAssocID="{8AE57A40-1EFC-49DE-BE0B-6C1294DCB7D1}" presName="tx1" presStyleLbl="revTx" presStyleIdx="2" presStyleCnt="12"/>
      <dgm:spPr/>
    </dgm:pt>
    <dgm:pt modelId="{71B3B485-41D7-D34B-B694-205BA7C1AB35}" type="pres">
      <dgm:prSet presAssocID="{8AE57A40-1EFC-49DE-BE0B-6C1294DCB7D1}" presName="vert1" presStyleCnt="0"/>
      <dgm:spPr/>
    </dgm:pt>
    <dgm:pt modelId="{7171CC48-6DDE-DA4A-9129-6BD8331B8A52}" type="pres">
      <dgm:prSet presAssocID="{1A4DC77C-AB45-409A-B69E-2880581697A5}" presName="thickLine" presStyleLbl="alignNode1" presStyleIdx="3" presStyleCnt="12"/>
      <dgm:spPr/>
    </dgm:pt>
    <dgm:pt modelId="{771755C9-B341-7245-A860-046562FBB21A}" type="pres">
      <dgm:prSet presAssocID="{1A4DC77C-AB45-409A-B69E-2880581697A5}" presName="horz1" presStyleCnt="0"/>
      <dgm:spPr/>
    </dgm:pt>
    <dgm:pt modelId="{3852D7AE-CF4A-AA4B-8423-D48DAD7CE5D9}" type="pres">
      <dgm:prSet presAssocID="{1A4DC77C-AB45-409A-B69E-2880581697A5}" presName="tx1" presStyleLbl="revTx" presStyleIdx="3" presStyleCnt="12"/>
      <dgm:spPr/>
    </dgm:pt>
    <dgm:pt modelId="{0A9764F6-AC20-2A40-9A19-99F9F93F53A6}" type="pres">
      <dgm:prSet presAssocID="{1A4DC77C-AB45-409A-B69E-2880581697A5}" presName="vert1" presStyleCnt="0"/>
      <dgm:spPr/>
    </dgm:pt>
    <dgm:pt modelId="{F6CC60AB-D0F3-AC4F-90E2-6BC3122EBF21}" type="pres">
      <dgm:prSet presAssocID="{CCF7E434-0C0C-4474-848E-AF805FDC4635}" presName="thickLine" presStyleLbl="alignNode1" presStyleIdx="4" presStyleCnt="12"/>
      <dgm:spPr/>
    </dgm:pt>
    <dgm:pt modelId="{E21C7871-E2E1-A542-B42F-09F20638A078}" type="pres">
      <dgm:prSet presAssocID="{CCF7E434-0C0C-4474-848E-AF805FDC4635}" presName="horz1" presStyleCnt="0"/>
      <dgm:spPr/>
    </dgm:pt>
    <dgm:pt modelId="{D4A4ECD4-F03A-2049-B8B7-94E6BF4B647C}" type="pres">
      <dgm:prSet presAssocID="{CCF7E434-0C0C-4474-848E-AF805FDC4635}" presName="tx1" presStyleLbl="revTx" presStyleIdx="4" presStyleCnt="12"/>
      <dgm:spPr/>
    </dgm:pt>
    <dgm:pt modelId="{CE3BA6E1-ECC8-3D44-A257-5F7EEFCA9871}" type="pres">
      <dgm:prSet presAssocID="{CCF7E434-0C0C-4474-848E-AF805FDC4635}" presName="vert1" presStyleCnt="0"/>
      <dgm:spPr/>
    </dgm:pt>
    <dgm:pt modelId="{F855AE0F-311F-3148-A04A-5FA9379C830B}" type="pres">
      <dgm:prSet presAssocID="{7D05AAA1-FEF1-4604-9215-E399709F1A06}" presName="thickLine" presStyleLbl="alignNode1" presStyleIdx="5" presStyleCnt="12"/>
      <dgm:spPr/>
    </dgm:pt>
    <dgm:pt modelId="{B4F9F439-C9F5-F24B-AAC4-AF8538ABA409}" type="pres">
      <dgm:prSet presAssocID="{7D05AAA1-FEF1-4604-9215-E399709F1A06}" presName="horz1" presStyleCnt="0"/>
      <dgm:spPr/>
    </dgm:pt>
    <dgm:pt modelId="{53D70AF7-257E-2849-9DB3-0473B7E39657}" type="pres">
      <dgm:prSet presAssocID="{7D05AAA1-FEF1-4604-9215-E399709F1A06}" presName="tx1" presStyleLbl="revTx" presStyleIdx="5" presStyleCnt="12"/>
      <dgm:spPr/>
    </dgm:pt>
    <dgm:pt modelId="{F559823F-D007-7E40-BEF8-095D0F5092F3}" type="pres">
      <dgm:prSet presAssocID="{7D05AAA1-FEF1-4604-9215-E399709F1A06}" presName="vert1" presStyleCnt="0"/>
      <dgm:spPr/>
    </dgm:pt>
    <dgm:pt modelId="{369C2022-2508-C442-92F3-9ED6D241A57C}" type="pres">
      <dgm:prSet presAssocID="{C7580DEB-4A6B-4FBC-A7D0-33200A2BF4E2}" presName="thickLine" presStyleLbl="alignNode1" presStyleIdx="6" presStyleCnt="12"/>
      <dgm:spPr/>
    </dgm:pt>
    <dgm:pt modelId="{A3B1D970-1BF7-5F4D-BA7F-BE87740DE81C}" type="pres">
      <dgm:prSet presAssocID="{C7580DEB-4A6B-4FBC-A7D0-33200A2BF4E2}" presName="horz1" presStyleCnt="0"/>
      <dgm:spPr/>
    </dgm:pt>
    <dgm:pt modelId="{58274FD6-A1F7-AD49-B003-DD112028E873}" type="pres">
      <dgm:prSet presAssocID="{C7580DEB-4A6B-4FBC-A7D0-33200A2BF4E2}" presName="tx1" presStyleLbl="revTx" presStyleIdx="6" presStyleCnt="12"/>
      <dgm:spPr/>
    </dgm:pt>
    <dgm:pt modelId="{1340D84C-9591-944E-925F-BB01B7C39E2A}" type="pres">
      <dgm:prSet presAssocID="{C7580DEB-4A6B-4FBC-A7D0-33200A2BF4E2}" presName="vert1" presStyleCnt="0"/>
      <dgm:spPr/>
    </dgm:pt>
    <dgm:pt modelId="{77E85296-3743-B14C-97AD-BB7F60E9DBDA}" type="pres">
      <dgm:prSet presAssocID="{A31BA1C6-6D97-4A51-9928-B65DD0D6C688}" presName="thickLine" presStyleLbl="alignNode1" presStyleIdx="7" presStyleCnt="12"/>
      <dgm:spPr/>
    </dgm:pt>
    <dgm:pt modelId="{B4069882-C704-E842-AF95-D39B67013C13}" type="pres">
      <dgm:prSet presAssocID="{A31BA1C6-6D97-4A51-9928-B65DD0D6C688}" presName="horz1" presStyleCnt="0"/>
      <dgm:spPr/>
    </dgm:pt>
    <dgm:pt modelId="{1D19ED09-BBBE-B64D-97BC-C15A1F4384BF}" type="pres">
      <dgm:prSet presAssocID="{A31BA1C6-6D97-4A51-9928-B65DD0D6C688}" presName="tx1" presStyleLbl="revTx" presStyleIdx="7" presStyleCnt="12"/>
      <dgm:spPr/>
    </dgm:pt>
    <dgm:pt modelId="{B3475395-5A1A-7947-AD5C-4A097079ACF3}" type="pres">
      <dgm:prSet presAssocID="{A31BA1C6-6D97-4A51-9928-B65DD0D6C688}" presName="vert1" presStyleCnt="0"/>
      <dgm:spPr/>
    </dgm:pt>
    <dgm:pt modelId="{B6A166C9-76ED-664C-96ED-F1BE30F829A5}" type="pres">
      <dgm:prSet presAssocID="{0F343DA0-6BF7-F241-A7EA-BCC04353B94C}" presName="thickLine" presStyleLbl="alignNode1" presStyleIdx="8" presStyleCnt="12"/>
      <dgm:spPr/>
    </dgm:pt>
    <dgm:pt modelId="{BA75BF53-6E4D-CE4E-AFB6-A1FBD9812093}" type="pres">
      <dgm:prSet presAssocID="{0F343DA0-6BF7-F241-A7EA-BCC04353B94C}" presName="horz1" presStyleCnt="0"/>
      <dgm:spPr/>
    </dgm:pt>
    <dgm:pt modelId="{D67B46B2-1639-154B-A3FF-4F4067381C37}" type="pres">
      <dgm:prSet presAssocID="{0F343DA0-6BF7-F241-A7EA-BCC04353B94C}" presName="tx1" presStyleLbl="revTx" presStyleIdx="8" presStyleCnt="12"/>
      <dgm:spPr/>
    </dgm:pt>
    <dgm:pt modelId="{6A19CA0D-C8A1-CE48-B5C8-F4B85D55372F}" type="pres">
      <dgm:prSet presAssocID="{0F343DA0-6BF7-F241-A7EA-BCC04353B94C}" presName="vert1" presStyleCnt="0"/>
      <dgm:spPr/>
    </dgm:pt>
    <dgm:pt modelId="{39FA1A4A-7C60-1748-8835-1ABF4669D8DE}" type="pres">
      <dgm:prSet presAssocID="{746CF329-B6CC-47E8-83B2-7BB694F7F8DE}" presName="thickLine" presStyleLbl="alignNode1" presStyleIdx="9" presStyleCnt="12"/>
      <dgm:spPr/>
    </dgm:pt>
    <dgm:pt modelId="{94DD74D3-4117-264E-B7C0-58F171007760}" type="pres">
      <dgm:prSet presAssocID="{746CF329-B6CC-47E8-83B2-7BB694F7F8DE}" presName="horz1" presStyleCnt="0"/>
      <dgm:spPr/>
    </dgm:pt>
    <dgm:pt modelId="{C578A43A-8FAF-A648-B118-B8537614A922}" type="pres">
      <dgm:prSet presAssocID="{746CF329-B6CC-47E8-83B2-7BB694F7F8DE}" presName="tx1" presStyleLbl="revTx" presStyleIdx="9" presStyleCnt="12"/>
      <dgm:spPr/>
    </dgm:pt>
    <dgm:pt modelId="{18E25635-5BB4-DE46-A780-876DF8B32F15}" type="pres">
      <dgm:prSet presAssocID="{746CF329-B6CC-47E8-83B2-7BB694F7F8DE}" presName="vert1" presStyleCnt="0"/>
      <dgm:spPr/>
    </dgm:pt>
    <dgm:pt modelId="{C3F7D294-5FCC-E847-84A5-FC7BEC48E8FA}" type="pres">
      <dgm:prSet presAssocID="{56429E4F-6D4D-4C91-A53B-4BAE5987F09C}" presName="thickLine" presStyleLbl="alignNode1" presStyleIdx="10" presStyleCnt="12"/>
      <dgm:spPr/>
    </dgm:pt>
    <dgm:pt modelId="{C9DEF79E-0691-B446-9032-9CB100A9899B}" type="pres">
      <dgm:prSet presAssocID="{56429E4F-6D4D-4C91-A53B-4BAE5987F09C}" presName="horz1" presStyleCnt="0"/>
      <dgm:spPr/>
    </dgm:pt>
    <dgm:pt modelId="{A7183465-E206-5842-B7E8-AEF718CF33D7}" type="pres">
      <dgm:prSet presAssocID="{56429E4F-6D4D-4C91-A53B-4BAE5987F09C}" presName="tx1" presStyleLbl="revTx" presStyleIdx="10" presStyleCnt="12"/>
      <dgm:spPr/>
    </dgm:pt>
    <dgm:pt modelId="{A9ACF85B-A081-1047-8911-233AD9205AFF}" type="pres">
      <dgm:prSet presAssocID="{56429E4F-6D4D-4C91-A53B-4BAE5987F09C}" presName="vert1" presStyleCnt="0"/>
      <dgm:spPr/>
    </dgm:pt>
    <dgm:pt modelId="{321189BE-2D2E-0947-AA56-563CACDDD8BA}" type="pres">
      <dgm:prSet presAssocID="{671A27B8-D0E6-E747-8355-5F420E4E1F89}" presName="thickLine" presStyleLbl="alignNode1" presStyleIdx="11" presStyleCnt="12"/>
      <dgm:spPr/>
    </dgm:pt>
    <dgm:pt modelId="{33293C4B-A3D4-E448-B628-6C3C245A2407}" type="pres">
      <dgm:prSet presAssocID="{671A27B8-D0E6-E747-8355-5F420E4E1F89}" presName="horz1" presStyleCnt="0"/>
      <dgm:spPr/>
    </dgm:pt>
    <dgm:pt modelId="{5913ADAF-4B27-3440-835F-3CB34E56A802}" type="pres">
      <dgm:prSet presAssocID="{671A27B8-D0E6-E747-8355-5F420E4E1F89}" presName="tx1" presStyleLbl="revTx" presStyleIdx="11" presStyleCnt="12"/>
      <dgm:spPr/>
    </dgm:pt>
    <dgm:pt modelId="{C9C603DD-9527-234F-9EAA-7186FF80D44C}" type="pres">
      <dgm:prSet presAssocID="{671A27B8-D0E6-E747-8355-5F420E4E1F89}" presName="vert1" presStyleCnt="0"/>
      <dgm:spPr/>
    </dgm:pt>
  </dgm:ptLst>
  <dgm:cxnLst>
    <dgm:cxn modelId="{F2930204-0DE7-504D-A5E1-BD41981DDAEA}" type="presOf" srcId="{1A4DC77C-AB45-409A-B69E-2880581697A5}" destId="{3852D7AE-CF4A-AA4B-8423-D48DAD7CE5D9}" srcOrd="0" destOrd="0" presId="urn:microsoft.com/office/officeart/2008/layout/LinedList"/>
    <dgm:cxn modelId="{3BF9F117-E4E8-407D-B27C-C809AD9AEB37}" srcId="{F195F691-41EC-4FA5-8383-474FC67D858B}" destId="{A31BA1C6-6D97-4A51-9928-B65DD0D6C688}" srcOrd="7" destOrd="0" parTransId="{D899DEB8-0FED-48C4-9413-F1F18BB9D64A}" sibTransId="{223BBF95-45D8-46DE-9EE5-AD128FB5DF99}"/>
    <dgm:cxn modelId="{2CE3FD1E-790C-7442-8CA2-92481A0E0B3F}" type="presOf" srcId="{671A27B8-D0E6-E747-8355-5F420E4E1F89}" destId="{5913ADAF-4B27-3440-835F-3CB34E56A802}" srcOrd="0" destOrd="0" presId="urn:microsoft.com/office/officeart/2008/layout/LinedList"/>
    <dgm:cxn modelId="{01C49E37-73E4-0042-B732-A9051D504C3D}" type="presOf" srcId="{8AE57A40-1EFC-49DE-BE0B-6C1294DCB7D1}" destId="{DBBB615D-5C43-E149-9277-D369993E9D66}" srcOrd="0" destOrd="0" presId="urn:microsoft.com/office/officeart/2008/layout/LinedList"/>
    <dgm:cxn modelId="{10DF153A-1F9B-4376-8B2E-4C19EF8D3506}" srcId="{F195F691-41EC-4FA5-8383-474FC67D858B}" destId="{C7580DEB-4A6B-4FBC-A7D0-33200A2BF4E2}" srcOrd="6" destOrd="0" parTransId="{037279C1-973E-4719-A3C9-B45419AD32B4}" sibTransId="{C0DB05C5-2EC6-4C5B-B979-C007723006A0}"/>
    <dgm:cxn modelId="{36A58240-8DF0-3640-A834-4860E05FB689}" type="presOf" srcId="{0F343DA0-6BF7-F241-A7EA-BCC04353B94C}" destId="{D67B46B2-1639-154B-A3FF-4F4067381C37}" srcOrd="0" destOrd="0" presId="urn:microsoft.com/office/officeart/2008/layout/LinedList"/>
    <dgm:cxn modelId="{925AE147-AA83-EC41-9C57-C25FD5A619FF}" type="presOf" srcId="{56429E4F-6D4D-4C91-A53B-4BAE5987F09C}" destId="{A7183465-E206-5842-B7E8-AEF718CF33D7}" srcOrd="0" destOrd="0" presId="urn:microsoft.com/office/officeart/2008/layout/LinedList"/>
    <dgm:cxn modelId="{0330B14A-F1B8-4F41-9C2D-EDBFC23BA48B}" type="presOf" srcId="{7D05AAA1-FEF1-4604-9215-E399709F1A06}" destId="{53D70AF7-257E-2849-9DB3-0473B7E39657}" srcOrd="0" destOrd="0" presId="urn:microsoft.com/office/officeart/2008/layout/LinedList"/>
    <dgm:cxn modelId="{099E7156-1AEA-8949-9613-DA9D7D5D1306}" type="presOf" srcId="{CCF7E434-0C0C-4474-848E-AF805FDC4635}" destId="{D4A4ECD4-F03A-2049-B8B7-94E6BF4B647C}" srcOrd="0" destOrd="0" presId="urn:microsoft.com/office/officeart/2008/layout/LinedList"/>
    <dgm:cxn modelId="{A621D95A-5FBE-4E33-A800-2751EF1A4090}" srcId="{F195F691-41EC-4FA5-8383-474FC67D858B}" destId="{8AE57A40-1EFC-49DE-BE0B-6C1294DCB7D1}" srcOrd="2" destOrd="0" parTransId="{6DAEDDEC-B212-4915-9FC9-C069AD0C733D}" sibTransId="{F2EACAC4-0814-4716-9D09-741559E68AEC}"/>
    <dgm:cxn modelId="{ECA3E65D-EF37-F54F-AAB8-CD2746AC70D1}" type="presOf" srcId="{A63D2CD2-8267-4DC4-9809-937CEBBD2C60}" destId="{868CC34D-C09F-E14E-9317-77D56EB36972}" srcOrd="0" destOrd="0" presId="urn:microsoft.com/office/officeart/2008/layout/LinedList"/>
    <dgm:cxn modelId="{71809E5F-84A3-446F-93E0-2CC39E66DF5B}" srcId="{F195F691-41EC-4FA5-8383-474FC67D858B}" destId="{C2C5B28B-0D9F-4857-8C20-7517090B884F}" srcOrd="0" destOrd="0" parTransId="{D5DB00B3-8B13-4036-A648-BE308C2AAC3C}" sibTransId="{5D2F0EEE-6531-49B6-9AC5-D6E186937484}"/>
    <dgm:cxn modelId="{141F396A-DE35-7645-85AC-EB1D7A9862AF}" type="presOf" srcId="{F195F691-41EC-4FA5-8383-474FC67D858B}" destId="{0B88E69A-E22B-784D-AEEB-26E71B3E6AB3}" srcOrd="0" destOrd="0" presId="urn:microsoft.com/office/officeart/2008/layout/LinedList"/>
    <dgm:cxn modelId="{8E63436B-FAE5-4291-8CD4-0A16963151E9}" srcId="{F195F691-41EC-4FA5-8383-474FC67D858B}" destId="{1A4DC77C-AB45-409A-B69E-2880581697A5}" srcOrd="3" destOrd="0" parTransId="{18A3D47D-448D-4DAF-9664-90C613937DE2}" sibTransId="{A7665EE1-43F4-405A-A0B8-172748867892}"/>
    <dgm:cxn modelId="{3B590A72-EE87-44DE-AD4A-2F8C573738C6}" srcId="{F195F691-41EC-4FA5-8383-474FC67D858B}" destId="{746CF329-B6CC-47E8-83B2-7BB694F7F8DE}" srcOrd="9" destOrd="0" parTransId="{2A2BB315-1682-4731-B57A-A35978CEFA0D}" sibTransId="{15C76E55-75A1-4AEB-8304-765D3963E4D2}"/>
    <dgm:cxn modelId="{98B4DE73-53D6-3A42-AB77-DB92BB103586}" type="presOf" srcId="{C2C5B28B-0D9F-4857-8C20-7517090B884F}" destId="{DDA293F4-7090-D64D-96D3-58E46CA60F7B}" srcOrd="0" destOrd="0" presId="urn:microsoft.com/office/officeart/2008/layout/LinedList"/>
    <dgm:cxn modelId="{9280228C-C820-411C-925D-91D514317DE3}" srcId="{F195F691-41EC-4FA5-8383-474FC67D858B}" destId="{56429E4F-6D4D-4C91-A53B-4BAE5987F09C}" srcOrd="10" destOrd="0" parTransId="{7A9B5D66-1000-4C1B-A56B-3841ACB977F0}" sibTransId="{DDF47004-23C4-4D20-A6AD-215B43AB8BC9}"/>
    <dgm:cxn modelId="{0D2D36A0-BD33-E04B-A4D9-E0449FA6914F}" srcId="{F195F691-41EC-4FA5-8383-474FC67D858B}" destId="{671A27B8-D0E6-E747-8355-5F420E4E1F89}" srcOrd="11" destOrd="0" parTransId="{02F99AD0-93A3-CA41-BCD6-517994D0373D}" sibTransId="{A35878C0-1243-2449-817D-7B5D7EC6A4DC}"/>
    <dgm:cxn modelId="{0B95B9A5-265E-AA41-82D1-C36798D21FC0}" type="presOf" srcId="{746CF329-B6CC-47E8-83B2-7BB694F7F8DE}" destId="{C578A43A-8FAF-A648-B118-B8537614A922}" srcOrd="0" destOrd="0" presId="urn:microsoft.com/office/officeart/2008/layout/LinedList"/>
    <dgm:cxn modelId="{F1BBDEA9-BD83-452F-94B7-5DBA807031F8}" srcId="{F195F691-41EC-4FA5-8383-474FC67D858B}" destId="{CCF7E434-0C0C-4474-848E-AF805FDC4635}" srcOrd="4" destOrd="0" parTransId="{6706CA34-F75C-4F2D-8491-BE373403C6ED}" sibTransId="{5F825921-0949-4EA6-871D-CEA979A52F52}"/>
    <dgm:cxn modelId="{BFCCB0BE-BBED-4869-BC2E-3E57E958E33B}" srcId="{F195F691-41EC-4FA5-8383-474FC67D858B}" destId="{7D05AAA1-FEF1-4604-9215-E399709F1A06}" srcOrd="5" destOrd="0" parTransId="{2ABEEC6E-CEB4-43DC-B624-37F7DDB8D63E}" sibTransId="{F920C425-A227-4C17-A29F-1E21284608F5}"/>
    <dgm:cxn modelId="{3ADDE6D8-87C3-4A8B-8227-CE5D688F4A0D}" srcId="{F195F691-41EC-4FA5-8383-474FC67D858B}" destId="{A63D2CD2-8267-4DC4-9809-937CEBBD2C60}" srcOrd="1" destOrd="0" parTransId="{CDC8C5E7-C0E3-4B67-AFB2-CC590F39D9A3}" sibTransId="{0D39E8F3-A3D0-4693-BF95-AB7D0329357B}"/>
    <dgm:cxn modelId="{ABCAB8EF-27D0-5C4C-A086-FA047D19F939}" srcId="{F195F691-41EC-4FA5-8383-474FC67D858B}" destId="{0F343DA0-6BF7-F241-A7EA-BCC04353B94C}" srcOrd="8" destOrd="0" parTransId="{85AF7816-EA9E-ED4E-9444-A38DCD7DFA1A}" sibTransId="{AFF53BC3-3307-C541-B451-5032B3645332}"/>
    <dgm:cxn modelId="{BA4663F1-1A29-6E45-B50A-18501B9278A4}" type="presOf" srcId="{C7580DEB-4A6B-4FBC-A7D0-33200A2BF4E2}" destId="{58274FD6-A1F7-AD49-B003-DD112028E873}" srcOrd="0" destOrd="0" presId="urn:microsoft.com/office/officeart/2008/layout/LinedList"/>
    <dgm:cxn modelId="{A60E49F8-0EEF-7247-B742-30DC0E681ED0}" type="presOf" srcId="{A31BA1C6-6D97-4A51-9928-B65DD0D6C688}" destId="{1D19ED09-BBBE-B64D-97BC-C15A1F4384BF}" srcOrd="0" destOrd="0" presId="urn:microsoft.com/office/officeart/2008/layout/LinedList"/>
    <dgm:cxn modelId="{F46C2BED-2B7D-4244-B26C-7C2DC0AF7307}" type="presParOf" srcId="{0B88E69A-E22B-784D-AEEB-26E71B3E6AB3}" destId="{F0914A84-5A08-8840-B1FC-F0BE2CC4B366}" srcOrd="0" destOrd="0" presId="urn:microsoft.com/office/officeart/2008/layout/LinedList"/>
    <dgm:cxn modelId="{A9229E3C-568B-B547-93FE-D35E744D1D07}" type="presParOf" srcId="{0B88E69A-E22B-784D-AEEB-26E71B3E6AB3}" destId="{0F9ECBF0-F474-6A43-99DB-F5522B667994}" srcOrd="1" destOrd="0" presId="urn:microsoft.com/office/officeart/2008/layout/LinedList"/>
    <dgm:cxn modelId="{40D23DCA-C1EE-3245-ADA4-652CCD9103BF}" type="presParOf" srcId="{0F9ECBF0-F474-6A43-99DB-F5522B667994}" destId="{DDA293F4-7090-D64D-96D3-58E46CA60F7B}" srcOrd="0" destOrd="0" presId="urn:microsoft.com/office/officeart/2008/layout/LinedList"/>
    <dgm:cxn modelId="{8987F5C3-A55B-A94B-BA06-23B14B1C8394}" type="presParOf" srcId="{0F9ECBF0-F474-6A43-99DB-F5522B667994}" destId="{84B1872D-DC01-7541-9AB3-2D4CC7A67E9F}" srcOrd="1" destOrd="0" presId="urn:microsoft.com/office/officeart/2008/layout/LinedList"/>
    <dgm:cxn modelId="{8645E170-33AD-954A-B8F1-ED3C77542E61}" type="presParOf" srcId="{0B88E69A-E22B-784D-AEEB-26E71B3E6AB3}" destId="{4539B6B6-747F-5148-A67E-8EAD05DBDC06}" srcOrd="2" destOrd="0" presId="urn:microsoft.com/office/officeart/2008/layout/LinedList"/>
    <dgm:cxn modelId="{7502456D-B0B2-CA41-815B-7415F5E46B09}" type="presParOf" srcId="{0B88E69A-E22B-784D-AEEB-26E71B3E6AB3}" destId="{EB6CD30A-5206-4248-98BD-554087A9E449}" srcOrd="3" destOrd="0" presId="urn:microsoft.com/office/officeart/2008/layout/LinedList"/>
    <dgm:cxn modelId="{9258F5CA-5E58-DC49-B498-EA2B01091FC1}" type="presParOf" srcId="{EB6CD30A-5206-4248-98BD-554087A9E449}" destId="{868CC34D-C09F-E14E-9317-77D56EB36972}" srcOrd="0" destOrd="0" presId="urn:microsoft.com/office/officeart/2008/layout/LinedList"/>
    <dgm:cxn modelId="{557A46E3-BFA6-034E-8CEC-77F1DEB7FE70}" type="presParOf" srcId="{EB6CD30A-5206-4248-98BD-554087A9E449}" destId="{B3DA97F2-E2A5-9540-943F-3655E60D94E9}" srcOrd="1" destOrd="0" presId="urn:microsoft.com/office/officeart/2008/layout/LinedList"/>
    <dgm:cxn modelId="{D30CF04B-3971-FB44-AFA0-C174DAFDD6CF}" type="presParOf" srcId="{0B88E69A-E22B-784D-AEEB-26E71B3E6AB3}" destId="{A8EDF198-180F-1744-AB20-F0988DE1445D}" srcOrd="4" destOrd="0" presId="urn:microsoft.com/office/officeart/2008/layout/LinedList"/>
    <dgm:cxn modelId="{2AE07D94-A28C-CF4A-8FDC-36DF7975D791}" type="presParOf" srcId="{0B88E69A-E22B-784D-AEEB-26E71B3E6AB3}" destId="{220135BE-5858-4346-AF92-23DD6DDF2917}" srcOrd="5" destOrd="0" presId="urn:microsoft.com/office/officeart/2008/layout/LinedList"/>
    <dgm:cxn modelId="{13936FD9-CFEC-9041-892C-B06D2C16362A}" type="presParOf" srcId="{220135BE-5858-4346-AF92-23DD6DDF2917}" destId="{DBBB615D-5C43-E149-9277-D369993E9D66}" srcOrd="0" destOrd="0" presId="urn:microsoft.com/office/officeart/2008/layout/LinedList"/>
    <dgm:cxn modelId="{019A91DF-C2FA-F241-85CD-7F3574F77C9C}" type="presParOf" srcId="{220135BE-5858-4346-AF92-23DD6DDF2917}" destId="{71B3B485-41D7-D34B-B694-205BA7C1AB35}" srcOrd="1" destOrd="0" presId="urn:microsoft.com/office/officeart/2008/layout/LinedList"/>
    <dgm:cxn modelId="{7DE64439-7095-934E-B6C1-5BA3C050A4E3}" type="presParOf" srcId="{0B88E69A-E22B-784D-AEEB-26E71B3E6AB3}" destId="{7171CC48-6DDE-DA4A-9129-6BD8331B8A52}" srcOrd="6" destOrd="0" presId="urn:microsoft.com/office/officeart/2008/layout/LinedList"/>
    <dgm:cxn modelId="{13D1F1AE-4B60-A14D-B10C-43BE588B1E4D}" type="presParOf" srcId="{0B88E69A-E22B-784D-AEEB-26E71B3E6AB3}" destId="{771755C9-B341-7245-A860-046562FBB21A}" srcOrd="7" destOrd="0" presId="urn:microsoft.com/office/officeart/2008/layout/LinedList"/>
    <dgm:cxn modelId="{94573C31-5445-E741-B28B-047285855073}" type="presParOf" srcId="{771755C9-B341-7245-A860-046562FBB21A}" destId="{3852D7AE-CF4A-AA4B-8423-D48DAD7CE5D9}" srcOrd="0" destOrd="0" presId="urn:microsoft.com/office/officeart/2008/layout/LinedList"/>
    <dgm:cxn modelId="{A7939095-FD74-1F4A-97D4-97532ADEA0E3}" type="presParOf" srcId="{771755C9-B341-7245-A860-046562FBB21A}" destId="{0A9764F6-AC20-2A40-9A19-99F9F93F53A6}" srcOrd="1" destOrd="0" presId="urn:microsoft.com/office/officeart/2008/layout/LinedList"/>
    <dgm:cxn modelId="{B8846936-5216-5B47-A32D-E542A1F23116}" type="presParOf" srcId="{0B88E69A-E22B-784D-AEEB-26E71B3E6AB3}" destId="{F6CC60AB-D0F3-AC4F-90E2-6BC3122EBF21}" srcOrd="8" destOrd="0" presId="urn:microsoft.com/office/officeart/2008/layout/LinedList"/>
    <dgm:cxn modelId="{BD9B0D69-CDAB-5E4E-8A99-26B7B5706208}" type="presParOf" srcId="{0B88E69A-E22B-784D-AEEB-26E71B3E6AB3}" destId="{E21C7871-E2E1-A542-B42F-09F20638A078}" srcOrd="9" destOrd="0" presId="urn:microsoft.com/office/officeart/2008/layout/LinedList"/>
    <dgm:cxn modelId="{349154F7-84E8-7145-8DCD-19EE272F0A5D}" type="presParOf" srcId="{E21C7871-E2E1-A542-B42F-09F20638A078}" destId="{D4A4ECD4-F03A-2049-B8B7-94E6BF4B647C}" srcOrd="0" destOrd="0" presId="urn:microsoft.com/office/officeart/2008/layout/LinedList"/>
    <dgm:cxn modelId="{90D6C25E-E9B3-5449-A608-33DB39C51A4D}" type="presParOf" srcId="{E21C7871-E2E1-A542-B42F-09F20638A078}" destId="{CE3BA6E1-ECC8-3D44-A257-5F7EEFCA9871}" srcOrd="1" destOrd="0" presId="urn:microsoft.com/office/officeart/2008/layout/LinedList"/>
    <dgm:cxn modelId="{25C3F60E-42B5-EE45-AA08-C7912DB51611}" type="presParOf" srcId="{0B88E69A-E22B-784D-AEEB-26E71B3E6AB3}" destId="{F855AE0F-311F-3148-A04A-5FA9379C830B}" srcOrd="10" destOrd="0" presId="urn:microsoft.com/office/officeart/2008/layout/LinedList"/>
    <dgm:cxn modelId="{666A090F-845F-5748-B710-33DB1D182B9B}" type="presParOf" srcId="{0B88E69A-E22B-784D-AEEB-26E71B3E6AB3}" destId="{B4F9F439-C9F5-F24B-AAC4-AF8538ABA409}" srcOrd="11" destOrd="0" presId="urn:microsoft.com/office/officeart/2008/layout/LinedList"/>
    <dgm:cxn modelId="{DAC11EF1-5D36-074F-9E38-E6903070DC34}" type="presParOf" srcId="{B4F9F439-C9F5-F24B-AAC4-AF8538ABA409}" destId="{53D70AF7-257E-2849-9DB3-0473B7E39657}" srcOrd="0" destOrd="0" presId="urn:microsoft.com/office/officeart/2008/layout/LinedList"/>
    <dgm:cxn modelId="{A12D9E37-6FEB-A446-9A4F-B69D82DDD54E}" type="presParOf" srcId="{B4F9F439-C9F5-F24B-AAC4-AF8538ABA409}" destId="{F559823F-D007-7E40-BEF8-095D0F5092F3}" srcOrd="1" destOrd="0" presId="urn:microsoft.com/office/officeart/2008/layout/LinedList"/>
    <dgm:cxn modelId="{1C109713-0997-CB4A-A898-A8CDD2DBCDD8}" type="presParOf" srcId="{0B88E69A-E22B-784D-AEEB-26E71B3E6AB3}" destId="{369C2022-2508-C442-92F3-9ED6D241A57C}" srcOrd="12" destOrd="0" presId="urn:microsoft.com/office/officeart/2008/layout/LinedList"/>
    <dgm:cxn modelId="{20521725-7769-034C-9D27-57ED7729E205}" type="presParOf" srcId="{0B88E69A-E22B-784D-AEEB-26E71B3E6AB3}" destId="{A3B1D970-1BF7-5F4D-BA7F-BE87740DE81C}" srcOrd="13" destOrd="0" presId="urn:microsoft.com/office/officeart/2008/layout/LinedList"/>
    <dgm:cxn modelId="{314B802A-BFE7-3F43-8A8A-89CA72952ABF}" type="presParOf" srcId="{A3B1D970-1BF7-5F4D-BA7F-BE87740DE81C}" destId="{58274FD6-A1F7-AD49-B003-DD112028E873}" srcOrd="0" destOrd="0" presId="urn:microsoft.com/office/officeart/2008/layout/LinedList"/>
    <dgm:cxn modelId="{945CDAF1-9539-FD4C-9C59-68BF5AEAE50B}" type="presParOf" srcId="{A3B1D970-1BF7-5F4D-BA7F-BE87740DE81C}" destId="{1340D84C-9591-944E-925F-BB01B7C39E2A}" srcOrd="1" destOrd="0" presId="urn:microsoft.com/office/officeart/2008/layout/LinedList"/>
    <dgm:cxn modelId="{1F30D0CD-00A3-C549-A440-1EDA0746F6F1}" type="presParOf" srcId="{0B88E69A-E22B-784D-AEEB-26E71B3E6AB3}" destId="{77E85296-3743-B14C-97AD-BB7F60E9DBDA}" srcOrd="14" destOrd="0" presId="urn:microsoft.com/office/officeart/2008/layout/LinedList"/>
    <dgm:cxn modelId="{6662104B-727A-2844-80AD-3938F67FEB64}" type="presParOf" srcId="{0B88E69A-E22B-784D-AEEB-26E71B3E6AB3}" destId="{B4069882-C704-E842-AF95-D39B67013C13}" srcOrd="15" destOrd="0" presId="urn:microsoft.com/office/officeart/2008/layout/LinedList"/>
    <dgm:cxn modelId="{036243B6-1224-EB40-AC76-E99089D3CE13}" type="presParOf" srcId="{B4069882-C704-E842-AF95-D39B67013C13}" destId="{1D19ED09-BBBE-B64D-97BC-C15A1F4384BF}" srcOrd="0" destOrd="0" presId="urn:microsoft.com/office/officeart/2008/layout/LinedList"/>
    <dgm:cxn modelId="{9C9637C6-3186-3447-8828-328F62AF40EF}" type="presParOf" srcId="{B4069882-C704-E842-AF95-D39B67013C13}" destId="{B3475395-5A1A-7947-AD5C-4A097079ACF3}" srcOrd="1" destOrd="0" presId="urn:microsoft.com/office/officeart/2008/layout/LinedList"/>
    <dgm:cxn modelId="{A693C470-FAB3-D74A-9F06-F76EBE6C0495}" type="presParOf" srcId="{0B88E69A-E22B-784D-AEEB-26E71B3E6AB3}" destId="{B6A166C9-76ED-664C-96ED-F1BE30F829A5}" srcOrd="16" destOrd="0" presId="urn:microsoft.com/office/officeart/2008/layout/LinedList"/>
    <dgm:cxn modelId="{4C473970-9ADF-CC48-9D9F-971770CDC87B}" type="presParOf" srcId="{0B88E69A-E22B-784D-AEEB-26E71B3E6AB3}" destId="{BA75BF53-6E4D-CE4E-AFB6-A1FBD9812093}" srcOrd="17" destOrd="0" presId="urn:microsoft.com/office/officeart/2008/layout/LinedList"/>
    <dgm:cxn modelId="{BDFAEF50-CBA4-3042-BDF8-98826DB39A92}" type="presParOf" srcId="{BA75BF53-6E4D-CE4E-AFB6-A1FBD9812093}" destId="{D67B46B2-1639-154B-A3FF-4F4067381C37}" srcOrd="0" destOrd="0" presId="urn:microsoft.com/office/officeart/2008/layout/LinedList"/>
    <dgm:cxn modelId="{79F0AEBB-E610-FD4C-9235-217519D760DD}" type="presParOf" srcId="{BA75BF53-6E4D-CE4E-AFB6-A1FBD9812093}" destId="{6A19CA0D-C8A1-CE48-B5C8-F4B85D55372F}" srcOrd="1" destOrd="0" presId="urn:microsoft.com/office/officeart/2008/layout/LinedList"/>
    <dgm:cxn modelId="{0BE71E6D-3037-7144-9637-1A3A8D9ED135}" type="presParOf" srcId="{0B88E69A-E22B-784D-AEEB-26E71B3E6AB3}" destId="{39FA1A4A-7C60-1748-8835-1ABF4669D8DE}" srcOrd="18" destOrd="0" presId="urn:microsoft.com/office/officeart/2008/layout/LinedList"/>
    <dgm:cxn modelId="{51105AAF-8DB0-7742-9803-4CD0EF42558B}" type="presParOf" srcId="{0B88E69A-E22B-784D-AEEB-26E71B3E6AB3}" destId="{94DD74D3-4117-264E-B7C0-58F171007760}" srcOrd="19" destOrd="0" presId="urn:microsoft.com/office/officeart/2008/layout/LinedList"/>
    <dgm:cxn modelId="{4780CCAF-8038-3E43-BFDE-D0863BA9ACC7}" type="presParOf" srcId="{94DD74D3-4117-264E-B7C0-58F171007760}" destId="{C578A43A-8FAF-A648-B118-B8537614A922}" srcOrd="0" destOrd="0" presId="urn:microsoft.com/office/officeart/2008/layout/LinedList"/>
    <dgm:cxn modelId="{D1FA36C3-B94E-C740-A30E-F176F25B449E}" type="presParOf" srcId="{94DD74D3-4117-264E-B7C0-58F171007760}" destId="{18E25635-5BB4-DE46-A780-876DF8B32F15}" srcOrd="1" destOrd="0" presId="urn:microsoft.com/office/officeart/2008/layout/LinedList"/>
    <dgm:cxn modelId="{39C978E5-5641-404E-966B-71D7A9CE6ECA}" type="presParOf" srcId="{0B88E69A-E22B-784D-AEEB-26E71B3E6AB3}" destId="{C3F7D294-5FCC-E847-84A5-FC7BEC48E8FA}" srcOrd="20" destOrd="0" presId="urn:microsoft.com/office/officeart/2008/layout/LinedList"/>
    <dgm:cxn modelId="{00FB83C8-97AA-4142-ADD9-1DE6809D8BD4}" type="presParOf" srcId="{0B88E69A-E22B-784D-AEEB-26E71B3E6AB3}" destId="{C9DEF79E-0691-B446-9032-9CB100A9899B}" srcOrd="21" destOrd="0" presId="urn:microsoft.com/office/officeart/2008/layout/LinedList"/>
    <dgm:cxn modelId="{3C747AF8-10B0-1F46-8785-DD9D4AC3343C}" type="presParOf" srcId="{C9DEF79E-0691-B446-9032-9CB100A9899B}" destId="{A7183465-E206-5842-B7E8-AEF718CF33D7}" srcOrd="0" destOrd="0" presId="urn:microsoft.com/office/officeart/2008/layout/LinedList"/>
    <dgm:cxn modelId="{EB6AD502-7E7E-B840-8FC8-93B11052FB42}" type="presParOf" srcId="{C9DEF79E-0691-B446-9032-9CB100A9899B}" destId="{A9ACF85B-A081-1047-8911-233AD9205AFF}" srcOrd="1" destOrd="0" presId="urn:microsoft.com/office/officeart/2008/layout/LinedList"/>
    <dgm:cxn modelId="{D2A91242-99E3-9A4C-88A9-E3526585F784}" type="presParOf" srcId="{0B88E69A-E22B-784D-AEEB-26E71B3E6AB3}" destId="{321189BE-2D2E-0947-AA56-563CACDDD8BA}" srcOrd="22" destOrd="0" presId="urn:microsoft.com/office/officeart/2008/layout/LinedList"/>
    <dgm:cxn modelId="{0E4DD081-0BDE-964C-8795-843282030B4B}" type="presParOf" srcId="{0B88E69A-E22B-784D-AEEB-26E71B3E6AB3}" destId="{33293C4B-A3D4-E448-B628-6C3C245A2407}" srcOrd="23" destOrd="0" presId="urn:microsoft.com/office/officeart/2008/layout/LinedList"/>
    <dgm:cxn modelId="{054953B4-ECE4-254A-B2A7-6C876820CFDC}" type="presParOf" srcId="{33293C4B-A3D4-E448-B628-6C3C245A2407}" destId="{5913ADAF-4B27-3440-835F-3CB34E56A802}" srcOrd="0" destOrd="0" presId="urn:microsoft.com/office/officeart/2008/layout/LinedList"/>
    <dgm:cxn modelId="{75BC2C95-DFEB-2447-922C-5CEBC356601E}" type="presParOf" srcId="{33293C4B-A3D4-E448-B628-6C3C245A2407}" destId="{C9C603DD-9527-234F-9EAA-7186FF80D44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95F691-41EC-4FA5-8383-474FC67D858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C5B28B-0D9F-4857-8C20-7517090B884F}">
      <dgm:prSet/>
      <dgm:spPr/>
      <dgm:t>
        <a:bodyPr/>
        <a:lstStyle/>
        <a:p>
          <a:r>
            <a:rPr lang="en-US" dirty="0"/>
            <a:t>Overall GPA 				minimum 2.5</a:t>
          </a:r>
        </a:p>
      </dgm:t>
    </dgm:pt>
    <dgm:pt modelId="{D5DB00B3-8B13-4036-A648-BE308C2AAC3C}" type="parTrans" cxnId="{71809E5F-84A3-446F-93E0-2CC39E66DF5B}">
      <dgm:prSet/>
      <dgm:spPr/>
      <dgm:t>
        <a:bodyPr/>
        <a:lstStyle/>
        <a:p>
          <a:endParaRPr lang="en-US"/>
        </a:p>
      </dgm:t>
    </dgm:pt>
    <dgm:pt modelId="{5D2F0EEE-6531-49B6-9AC5-D6E186937484}" type="sibTrans" cxnId="{71809E5F-84A3-446F-93E0-2CC39E66DF5B}">
      <dgm:prSet/>
      <dgm:spPr/>
      <dgm:t>
        <a:bodyPr/>
        <a:lstStyle/>
        <a:p>
          <a:endParaRPr lang="en-US"/>
        </a:p>
      </dgm:t>
    </dgm:pt>
    <dgm:pt modelId="{A63D2CD2-8267-4DC4-9809-937CEBBD2C60}">
      <dgm:prSet/>
      <dgm:spPr/>
      <dgm:t>
        <a:bodyPr/>
        <a:lstStyle/>
        <a:p>
          <a:r>
            <a:rPr lang="en-US"/>
            <a:t>Pre-requisite GPA			minimum 2.5</a:t>
          </a:r>
        </a:p>
      </dgm:t>
    </dgm:pt>
    <dgm:pt modelId="{CDC8C5E7-C0E3-4B67-AFB2-CC590F39D9A3}" type="parTrans" cxnId="{3ADDE6D8-87C3-4A8B-8227-CE5D688F4A0D}">
      <dgm:prSet/>
      <dgm:spPr/>
      <dgm:t>
        <a:bodyPr/>
        <a:lstStyle/>
        <a:p>
          <a:endParaRPr lang="en-US"/>
        </a:p>
      </dgm:t>
    </dgm:pt>
    <dgm:pt modelId="{0D39E8F3-A3D0-4693-BF95-AB7D0329357B}" type="sibTrans" cxnId="{3ADDE6D8-87C3-4A8B-8227-CE5D688F4A0D}">
      <dgm:prSet/>
      <dgm:spPr/>
      <dgm:t>
        <a:bodyPr/>
        <a:lstStyle/>
        <a:p>
          <a:endParaRPr lang="en-US"/>
        </a:p>
      </dgm:t>
    </dgm:pt>
    <dgm:pt modelId="{8AE57A40-1EFC-49DE-BE0B-6C1294DCB7D1}">
      <dgm:prSet/>
      <dgm:spPr/>
      <dgm:t>
        <a:bodyPr/>
        <a:lstStyle/>
        <a:p>
          <a:r>
            <a:rPr lang="en-US"/>
            <a:t>TEAS score				minimum 58.7%</a:t>
          </a:r>
        </a:p>
      </dgm:t>
    </dgm:pt>
    <dgm:pt modelId="{6DAEDDEC-B212-4915-9FC9-C069AD0C733D}" type="parTrans" cxnId="{A621D95A-5FBE-4E33-A800-2751EF1A4090}">
      <dgm:prSet/>
      <dgm:spPr/>
      <dgm:t>
        <a:bodyPr/>
        <a:lstStyle/>
        <a:p>
          <a:endParaRPr lang="en-US"/>
        </a:p>
      </dgm:t>
    </dgm:pt>
    <dgm:pt modelId="{F2EACAC4-0814-4716-9D09-741559E68AEC}" type="sibTrans" cxnId="{A621D95A-5FBE-4E33-A800-2751EF1A4090}">
      <dgm:prSet/>
      <dgm:spPr/>
      <dgm:t>
        <a:bodyPr/>
        <a:lstStyle/>
        <a:p>
          <a:endParaRPr lang="en-US"/>
        </a:p>
      </dgm:t>
    </dgm:pt>
    <dgm:pt modelId="{1A4DC77C-AB45-409A-B69E-2880581697A5}">
      <dgm:prSet/>
      <dgm:spPr/>
      <dgm:t>
        <a:bodyPr/>
        <a:lstStyle/>
        <a:p>
          <a:r>
            <a:rPr lang="en-US" dirty="0"/>
            <a:t>Residency				Santa Barbara and San Luis Obispo Counties</a:t>
          </a:r>
        </a:p>
      </dgm:t>
    </dgm:pt>
    <dgm:pt modelId="{18A3D47D-448D-4DAF-9664-90C613937DE2}" type="parTrans" cxnId="{8E63436B-FAE5-4291-8CD4-0A16963151E9}">
      <dgm:prSet/>
      <dgm:spPr/>
      <dgm:t>
        <a:bodyPr/>
        <a:lstStyle/>
        <a:p>
          <a:endParaRPr lang="en-US"/>
        </a:p>
      </dgm:t>
    </dgm:pt>
    <dgm:pt modelId="{A7665EE1-43F4-405A-A0B8-172748867892}" type="sibTrans" cxnId="{8E63436B-FAE5-4291-8CD4-0A16963151E9}">
      <dgm:prSet/>
      <dgm:spPr/>
      <dgm:t>
        <a:bodyPr/>
        <a:lstStyle/>
        <a:p>
          <a:endParaRPr lang="en-US"/>
        </a:p>
      </dgm:t>
    </dgm:pt>
    <dgm:pt modelId="{7D05AAA1-FEF1-4604-9215-E399709F1A06}">
      <dgm:prSet/>
      <dgm:spPr/>
      <dgm:t>
        <a:bodyPr/>
        <a:lstStyle/>
        <a:p>
          <a:r>
            <a:rPr lang="en-US" dirty="0"/>
            <a:t>Foreign Language                                              intermediate ASL, CLEP, ACTFL/LTI		</a:t>
          </a:r>
        </a:p>
      </dgm:t>
    </dgm:pt>
    <dgm:pt modelId="{2ABEEC6E-CEB4-43DC-B624-37F7DDB8D63E}" type="parTrans" cxnId="{BFCCB0BE-BBED-4869-BC2E-3E57E958E33B}">
      <dgm:prSet/>
      <dgm:spPr/>
      <dgm:t>
        <a:bodyPr/>
        <a:lstStyle/>
        <a:p>
          <a:endParaRPr lang="en-US"/>
        </a:p>
      </dgm:t>
    </dgm:pt>
    <dgm:pt modelId="{F920C425-A227-4C17-A29F-1E21284608F5}" type="sibTrans" cxnId="{BFCCB0BE-BBED-4869-BC2E-3E57E958E33B}">
      <dgm:prSet/>
      <dgm:spPr/>
      <dgm:t>
        <a:bodyPr/>
        <a:lstStyle/>
        <a:p>
          <a:endParaRPr lang="en-US"/>
        </a:p>
      </dgm:t>
    </dgm:pt>
    <dgm:pt modelId="{C7580DEB-4A6B-4FBC-A7D0-33200A2BF4E2}">
      <dgm:prSet/>
      <dgm:spPr/>
      <dgm:t>
        <a:bodyPr/>
        <a:lstStyle/>
        <a:p>
          <a:r>
            <a:rPr lang="en-US" dirty="0"/>
            <a:t>Academic Accommodation		EOP, EOPS, SSS, Foster Youth</a:t>
          </a:r>
        </a:p>
      </dgm:t>
    </dgm:pt>
    <dgm:pt modelId="{037279C1-973E-4719-A3C9-B45419AD32B4}" type="parTrans" cxnId="{10DF153A-1F9B-4376-8B2E-4C19EF8D3506}">
      <dgm:prSet/>
      <dgm:spPr/>
      <dgm:t>
        <a:bodyPr/>
        <a:lstStyle/>
        <a:p>
          <a:endParaRPr lang="en-US"/>
        </a:p>
      </dgm:t>
    </dgm:pt>
    <dgm:pt modelId="{C0DB05C5-2EC6-4C5B-B979-C007723006A0}" type="sibTrans" cxnId="{10DF153A-1F9B-4376-8B2E-4C19EF8D3506}">
      <dgm:prSet/>
      <dgm:spPr/>
      <dgm:t>
        <a:bodyPr/>
        <a:lstStyle/>
        <a:p>
          <a:endParaRPr lang="en-US"/>
        </a:p>
      </dgm:t>
    </dgm:pt>
    <dgm:pt modelId="{A31BA1C6-6D97-4A51-9928-B65DD0D6C688}">
      <dgm:prSet/>
      <dgm:spPr/>
      <dgm:t>
        <a:bodyPr/>
        <a:lstStyle/>
        <a:p>
          <a:r>
            <a:rPr lang="en-US" dirty="0"/>
            <a:t>Work/Volunteer Experience		0-200+ hours, CNA/LVN/EMT license</a:t>
          </a:r>
        </a:p>
      </dgm:t>
    </dgm:pt>
    <dgm:pt modelId="{D899DEB8-0FED-48C4-9413-F1F18BB9D64A}" type="parTrans" cxnId="{3BF9F117-E4E8-407D-B27C-C809AD9AEB37}">
      <dgm:prSet/>
      <dgm:spPr/>
      <dgm:t>
        <a:bodyPr/>
        <a:lstStyle/>
        <a:p>
          <a:endParaRPr lang="en-US"/>
        </a:p>
      </dgm:t>
    </dgm:pt>
    <dgm:pt modelId="{223BBF95-45D8-46DE-9EE5-AD128FB5DF99}" type="sibTrans" cxnId="{3BF9F117-E4E8-407D-B27C-C809AD9AEB37}">
      <dgm:prSet/>
      <dgm:spPr/>
      <dgm:t>
        <a:bodyPr/>
        <a:lstStyle/>
        <a:p>
          <a:endParaRPr lang="en-US"/>
        </a:p>
      </dgm:t>
    </dgm:pt>
    <dgm:pt modelId="{746CF329-B6CC-47E8-83B2-7BB694F7F8DE}">
      <dgm:prSet/>
      <dgm:spPr/>
      <dgm:t>
        <a:bodyPr/>
        <a:lstStyle/>
        <a:p>
          <a:r>
            <a:rPr lang="en-US" dirty="0"/>
            <a:t>HS Regional ROP/Health Academy</a:t>
          </a:r>
        </a:p>
      </dgm:t>
    </dgm:pt>
    <dgm:pt modelId="{2A2BB315-1682-4731-B57A-A35978CEFA0D}" type="parTrans" cxnId="{3B590A72-EE87-44DE-AD4A-2F8C573738C6}">
      <dgm:prSet/>
      <dgm:spPr/>
      <dgm:t>
        <a:bodyPr/>
        <a:lstStyle/>
        <a:p>
          <a:endParaRPr lang="en-US"/>
        </a:p>
      </dgm:t>
    </dgm:pt>
    <dgm:pt modelId="{15C76E55-75A1-4AEB-8304-765D3963E4D2}" type="sibTrans" cxnId="{3B590A72-EE87-44DE-AD4A-2F8C573738C6}">
      <dgm:prSet/>
      <dgm:spPr/>
      <dgm:t>
        <a:bodyPr/>
        <a:lstStyle/>
        <a:p>
          <a:endParaRPr lang="en-US"/>
        </a:p>
      </dgm:t>
    </dgm:pt>
    <dgm:pt modelId="{56429E4F-6D4D-4C91-A53B-4BAE5987F09C}">
      <dgm:prSet/>
      <dgm:spPr/>
      <dgm:t>
        <a:bodyPr/>
        <a:lstStyle/>
        <a:p>
          <a:r>
            <a:rPr lang="en-US" dirty="0"/>
            <a:t>Previous Degree</a:t>
          </a:r>
        </a:p>
      </dgm:t>
    </dgm:pt>
    <dgm:pt modelId="{7A9B5D66-1000-4C1B-A56B-3841ACB977F0}" type="parTrans" cxnId="{9280228C-C820-411C-925D-91D514317DE3}">
      <dgm:prSet/>
      <dgm:spPr/>
      <dgm:t>
        <a:bodyPr/>
        <a:lstStyle/>
        <a:p>
          <a:endParaRPr lang="en-US"/>
        </a:p>
      </dgm:t>
    </dgm:pt>
    <dgm:pt modelId="{DDF47004-23C4-4D20-A6AD-215B43AB8BC9}" type="sibTrans" cxnId="{9280228C-C820-411C-925D-91D514317DE3}">
      <dgm:prSet/>
      <dgm:spPr/>
      <dgm:t>
        <a:bodyPr/>
        <a:lstStyle/>
        <a:p>
          <a:endParaRPr lang="en-US"/>
        </a:p>
      </dgm:t>
    </dgm:pt>
    <dgm:pt modelId="{0F343DA0-6BF7-F241-A7EA-BCC04353B94C}">
      <dgm:prSet/>
      <dgm:spPr/>
      <dgm:t>
        <a:bodyPr/>
        <a:lstStyle/>
        <a:p>
          <a:r>
            <a:rPr lang="en-US" dirty="0"/>
            <a:t>Military Service                                                  Active duty, honorable discharge, spouse</a:t>
          </a:r>
        </a:p>
      </dgm:t>
    </dgm:pt>
    <dgm:pt modelId="{85AF7816-EA9E-ED4E-9444-A38DCD7DFA1A}" type="parTrans" cxnId="{ABCAB8EF-27D0-5C4C-A086-FA047D19F939}">
      <dgm:prSet/>
      <dgm:spPr/>
      <dgm:t>
        <a:bodyPr/>
        <a:lstStyle/>
        <a:p>
          <a:endParaRPr lang="en-US"/>
        </a:p>
      </dgm:t>
    </dgm:pt>
    <dgm:pt modelId="{AFF53BC3-3307-C541-B451-5032B3645332}" type="sibTrans" cxnId="{ABCAB8EF-27D0-5C4C-A086-FA047D19F939}">
      <dgm:prSet/>
      <dgm:spPr/>
      <dgm:t>
        <a:bodyPr/>
        <a:lstStyle/>
        <a:p>
          <a:endParaRPr lang="en-US"/>
        </a:p>
      </dgm:t>
    </dgm:pt>
    <dgm:pt modelId="{2EBBB2C6-8DB5-AC47-9090-09171175A081}">
      <dgm:prSet/>
      <dgm:spPr/>
      <dgm:t>
        <a:bodyPr/>
        <a:lstStyle/>
        <a:p>
          <a:r>
            <a:rPr lang="en-US" dirty="0"/>
            <a:t>Interview                                                             Top 48 applicants</a:t>
          </a:r>
        </a:p>
      </dgm:t>
    </dgm:pt>
    <dgm:pt modelId="{A44B90D5-8936-CE48-854E-6C05F2956498}" type="parTrans" cxnId="{2620D9C9-2869-EF41-AF89-FD6563D3E154}">
      <dgm:prSet/>
      <dgm:spPr/>
      <dgm:t>
        <a:bodyPr/>
        <a:lstStyle/>
        <a:p>
          <a:endParaRPr lang="en-US"/>
        </a:p>
      </dgm:t>
    </dgm:pt>
    <dgm:pt modelId="{7FCCB858-C1C2-9449-9CD2-4D4B1AC432C4}" type="sibTrans" cxnId="{2620D9C9-2869-EF41-AF89-FD6563D3E154}">
      <dgm:prSet/>
      <dgm:spPr/>
      <dgm:t>
        <a:bodyPr/>
        <a:lstStyle/>
        <a:p>
          <a:endParaRPr lang="en-US"/>
        </a:p>
      </dgm:t>
    </dgm:pt>
    <dgm:pt modelId="{0B88E69A-E22B-784D-AEEB-26E71B3E6AB3}" type="pres">
      <dgm:prSet presAssocID="{F195F691-41EC-4FA5-8383-474FC67D858B}" presName="vert0" presStyleCnt="0">
        <dgm:presLayoutVars>
          <dgm:dir/>
          <dgm:animOne val="branch"/>
          <dgm:animLvl val="lvl"/>
        </dgm:presLayoutVars>
      </dgm:prSet>
      <dgm:spPr/>
    </dgm:pt>
    <dgm:pt modelId="{F0914A84-5A08-8840-B1FC-F0BE2CC4B366}" type="pres">
      <dgm:prSet presAssocID="{C2C5B28B-0D9F-4857-8C20-7517090B884F}" presName="thickLine" presStyleLbl="alignNode1" presStyleIdx="0" presStyleCnt="11"/>
      <dgm:spPr/>
    </dgm:pt>
    <dgm:pt modelId="{0F9ECBF0-F474-6A43-99DB-F5522B667994}" type="pres">
      <dgm:prSet presAssocID="{C2C5B28B-0D9F-4857-8C20-7517090B884F}" presName="horz1" presStyleCnt="0"/>
      <dgm:spPr/>
    </dgm:pt>
    <dgm:pt modelId="{DDA293F4-7090-D64D-96D3-58E46CA60F7B}" type="pres">
      <dgm:prSet presAssocID="{C2C5B28B-0D9F-4857-8C20-7517090B884F}" presName="tx1" presStyleLbl="revTx" presStyleIdx="0" presStyleCnt="11"/>
      <dgm:spPr/>
    </dgm:pt>
    <dgm:pt modelId="{84B1872D-DC01-7541-9AB3-2D4CC7A67E9F}" type="pres">
      <dgm:prSet presAssocID="{C2C5B28B-0D9F-4857-8C20-7517090B884F}" presName="vert1" presStyleCnt="0"/>
      <dgm:spPr/>
    </dgm:pt>
    <dgm:pt modelId="{4539B6B6-747F-5148-A67E-8EAD05DBDC06}" type="pres">
      <dgm:prSet presAssocID="{A63D2CD2-8267-4DC4-9809-937CEBBD2C60}" presName="thickLine" presStyleLbl="alignNode1" presStyleIdx="1" presStyleCnt="11"/>
      <dgm:spPr/>
    </dgm:pt>
    <dgm:pt modelId="{EB6CD30A-5206-4248-98BD-554087A9E449}" type="pres">
      <dgm:prSet presAssocID="{A63D2CD2-8267-4DC4-9809-937CEBBD2C60}" presName="horz1" presStyleCnt="0"/>
      <dgm:spPr/>
    </dgm:pt>
    <dgm:pt modelId="{868CC34D-C09F-E14E-9317-77D56EB36972}" type="pres">
      <dgm:prSet presAssocID="{A63D2CD2-8267-4DC4-9809-937CEBBD2C60}" presName="tx1" presStyleLbl="revTx" presStyleIdx="1" presStyleCnt="11"/>
      <dgm:spPr/>
    </dgm:pt>
    <dgm:pt modelId="{B3DA97F2-E2A5-9540-943F-3655E60D94E9}" type="pres">
      <dgm:prSet presAssocID="{A63D2CD2-8267-4DC4-9809-937CEBBD2C60}" presName="vert1" presStyleCnt="0"/>
      <dgm:spPr/>
    </dgm:pt>
    <dgm:pt modelId="{A8EDF198-180F-1744-AB20-F0988DE1445D}" type="pres">
      <dgm:prSet presAssocID="{8AE57A40-1EFC-49DE-BE0B-6C1294DCB7D1}" presName="thickLine" presStyleLbl="alignNode1" presStyleIdx="2" presStyleCnt="11"/>
      <dgm:spPr/>
    </dgm:pt>
    <dgm:pt modelId="{220135BE-5858-4346-AF92-23DD6DDF2917}" type="pres">
      <dgm:prSet presAssocID="{8AE57A40-1EFC-49DE-BE0B-6C1294DCB7D1}" presName="horz1" presStyleCnt="0"/>
      <dgm:spPr/>
    </dgm:pt>
    <dgm:pt modelId="{DBBB615D-5C43-E149-9277-D369993E9D66}" type="pres">
      <dgm:prSet presAssocID="{8AE57A40-1EFC-49DE-BE0B-6C1294DCB7D1}" presName="tx1" presStyleLbl="revTx" presStyleIdx="2" presStyleCnt="11"/>
      <dgm:spPr/>
    </dgm:pt>
    <dgm:pt modelId="{71B3B485-41D7-D34B-B694-205BA7C1AB35}" type="pres">
      <dgm:prSet presAssocID="{8AE57A40-1EFC-49DE-BE0B-6C1294DCB7D1}" presName="vert1" presStyleCnt="0"/>
      <dgm:spPr/>
    </dgm:pt>
    <dgm:pt modelId="{7171CC48-6DDE-DA4A-9129-6BD8331B8A52}" type="pres">
      <dgm:prSet presAssocID="{1A4DC77C-AB45-409A-B69E-2880581697A5}" presName="thickLine" presStyleLbl="alignNode1" presStyleIdx="3" presStyleCnt="11"/>
      <dgm:spPr/>
    </dgm:pt>
    <dgm:pt modelId="{771755C9-B341-7245-A860-046562FBB21A}" type="pres">
      <dgm:prSet presAssocID="{1A4DC77C-AB45-409A-B69E-2880581697A5}" presName="horz1" presStyleCnt="0"/>
      <dgm:spPr/>
    </dgm:pt>
    <dgm:pt modelId="{3852D7AE-CF4A-AA4B-8423-D48DAD7CE5D9}" type="pres">
      <dgm:prSet presAssocID="{1A4DC77C-AB45-409A-B69E-2880581697A5}" presName="tx1" presStyleLbl="revTx" presStyleIdx="3" presStyleCnt="11"/>
      <dgm:spPr/>
    </dgm:pt>
    <dgm:pt modelId="{0A9764F6-AC20-2A40-9A19-99F9F93F53A6}" type="pres">
      <dgm:prSet presAssocID="{1A4DC77C-AB45-409A-B69E-2880581697A5}" presName="vert1" presStyleCnt="0"/>
      <dgm:spPr/>
    </dgm:pt>
    <dgm:pt modelId="{F855AE0F-311F-3148-A04A-5FA9379C830B}" type="pres">
      <dgm:prSet presAssocID="{7D05AAA1-FEF1-4604-9215-E399709F1A06}" presName="thickLine" presStyleLbl="alignNode1" presStyleIdx="4" presStyleCnt="11"/>
      <dgm:spPr/>
    </dgm:pt>
    <dgm:pt modelId="{B4F9F439-C9F5-F24B-AAC4-AF8538ABA409}" type="pres">
      <dgm:prSet presAssocID="{7D05AAA1-FEF1-4604-9215-E399709F1A06}" presName="horz1" presStyleCnt="0"/>
      <dgm:spPr/>
    </dgm:pt>
    <dgm:pt modelId="{53D70AF7-257E-2849-9DB3-0473B7E39657}" type="pres">
      <dgm:prSet presAssocID="{7D05AAA1-FEF1-4604-9215-E399709F1A06}" presName="tx1" presStyleLbl="revTx" presStyleIdx="4" presStyleCnt="11"/>
      <dgm:spPr/>
    </dgm:pt>
    <dgm:pt modelId="{F559823F-D007-7E40-BEF8-095D0F5092F3}" type="pres">
      <dgm:prSet presAssocID="{7D05AAA1-FEF1-4604-9215-E399709F1A06}" presName="vert1" presStyleCnt="0"/>
      <dgm:spPr/>
    </dgm:pt>
    <dgm:pt modelId="{369C2022-2508-C442-92F3-9ED6D241A57C}" type="pres">
      <dgm:prSet presAssocID="{C7580DEB-4A6B-4FBC-A7D0-33200A2BF4E2}" presName="thickLine" presStyleLbl="alignNode1" presStyleIdx="5" presStyleCnt="11"/>
      <dgm:spPr/>
    </dgm:pt>
    <dgm:pt modelId="{A3B1D970-1BF7-5F4D-BA7F-BE87740DE81C}" type="pres">
      <dgm:prSet presAssocID="{C7580DEB-4A6B-4FBC-A7D0-33200A2BF4E2}" presName="horz1" presStyleCnt="0"/>
      <dgm:spPr/>
    </dgm:pt>
    <dgm:pt modelId="{58274FD6-A1F7-AD49-B003-DD112028E873}" type="pres">
      <dgm:prSet presAssocID="{C7580DEB-4A6B-4FBC-A7D0-33200A2BF4E2}" presName="tx1" presStyleLbl="revTx" presStyleIdx="5" presStyleCnt="11"/>
      <dgm:spPr/>
    </dgm:pt>
    <dgm:pt modelId="{1340D84C-9591-944E-925F-BB01B7C39E2A}" type="pres">
      <dgm:prSet presAssocID="{C7580DEB-4A6B-4FBC-A7D0-33200A2BF4E2}" presName="vert1" presStyleCnt="0"/>
      <dgm:spPr/>
    </dgm:pt>
    <dgm:pt modelId="{77E85296-3743-B14C-97AD-BB7F60E9DBDA}" type="pres">
      <dgm:prSet presAssocID="{A31BA1C6-6D97-4A51-9928-B65DD0D6C688}" presName="thickLine" presStyleLbl="alignNode1" presStyleIdx="6" presStyleCnt="11"/>
      <dgm:spPr/>
    </dgm:pt>
    <dgm:pt modelId="{B4069882-C704-E842-AF95-D39B67013C13}" type="pres">
      <dgm:prSet presAssocID="{A31BA1C6-6D97-4A51-9928-B65DD0D6C688}" presName="horz1" presStyleCnt="0"/>
      <dgm:spPr/>
    </dgm:pt>
    <dgm:pt modelId="{1D19ED09-BBBE-B64D-97BC-C15A1F4384BF}" type="pres">
      <dgm:prSet presAssocID="{A31BA1C6-6D97-4A51-9928-B65DD0D6C688}" presName="tx1" presStyleLbl="revTx" presStyleIdx="6" presStyleCnt="11"/>
      <dgm:spPr/>
    </dgm:pt>
    <dgm:pt modelId="{B3475395-5A1A-7947-AD5C-4A097079ACF3}" type="pres">
      <dgm:prSet presAssocID="{A31BA1C6-6D97-4A51-9928-B65DD0D6C688}" presName="vert1" presStyleCnt="0"/>
      <dgm:spPr/>
    </dgm:pt>
    <dgm:pt modelId="{B6A166C9-76ED-664C-96ED-F1BE30F829A5}" type="pres">
      <dgm:prSet presAssocID="{0F343DA0-6BF7-F241-A7EA-BCC04353B94C}" presName="thickLine" presStyleLbl="alignNode1" presStyleIdx="7" presStyleCnt="11"/>
      <dgm:spPr/>
    </dgm:pt>
    <dgm:pt modelId="{BA75BF53-6E4D-CE4E-AFB6-A1FBD9812093}" type="pres">
      <dgm:prSet presAssocID="{0F343DA0-6BF7-F241-A7EA-BCC04353B94C}" presName="horz1" presStyleCnt="0"/>
      <dgm:spPr/>
    </dgm:pt>
    <dgm:pt modelId="{D67B46B2-1639-154B-A3FF-4F4067381C37}" type="pres">
      <dgm:prSet presAssocID="{0F343DA0-6BF7-F241-A7EA-BCC04353B94C}" presName="tx1" presStyleLbl="revTx" presStyleIdx="7" presStyleCnt="11"/>
      <dgm:spPr/>
    </dgm:pt>
    <dgm:pt modelId="{6A19CA0D-C8A1-CE48-B5C8-F4B85D55372F}" type="pres">
      <dgm:prSet presAssocID="{0F343DA0-6BF7-F241-A7EA-BCC04353B94C}" presName="vert1" presStyleCnt="0"/>
      <dgm:spPr/>
    </dgm:pt>
    <dgm:pt modelId="{39FA1A4A-7C60-1748-8835-1ABF4669D8DE}" type="pres">
      <dgm:prSet presAssocID="{746CF329-B6CC-47E8-83B2-7BB694F7F8DE}" presName="thickLine" presStyleLbl="alignNode1" presStyleIdx="8" presStyleCnt="11"/>
      <dgm:spPr/>
    </dgm:pt>
    <dgm:pt modelId="{94DD74D3-4117-264E-B7C0-58F171007760}" type="pres">
      <dgm:prSet presAssocID="{746CF329-B6CC-47E8-83B2-7BB694F7F8DE}" presName="horz1" presStyleCnt="0"/>
      <dgm:spPr/>
    </dgm:pt>
    <dgm:pt modelId="{C578A43A-8FAF-A648-B118-B8537614A922}" type="pres">
      <dgm:prSet presAssocID="{746CF329-B6CC-47E8-83B2-7BB694F7F8DE}" presName="tx1" presStyleLbl="revTx" presStyleIdx="8" presStyleCnt="11"/>
      <dgm:spPr/>
    </dgm:pt>
    <dgm:pt modelId="{18E25635-5BB4-DE46-A780-876DF8B32F15}" type="pres">
      <dgm:prSet presAssocID="{746CF329-B6CC-47E8-83B2-7BB694F7F8DE}" presName="vert1" presStyleCnt="0"/>
      <dgm:spPr/>
    </dgm:pt>
    <dgm:pt modelId="{C3F7D294-5FCC-E847-84A5-FC7BEC48E8FA}" type="pres">
      <dgm:prSet presAssocID="{56429E4F-6D4D-4C91-A53B-4BAE5987F09C}" presName="thickLine" presStyleLbl="alignNode1" presStyleIdx="9" presStyleCnt="11"/>
      <dgm:spPr/>
    </dgm:pt>
    <dgm:pt modelId="{C9DEF79E-0691-B446-9032-9CB100A9899B}" type="pres">
      <dgm:prSet presAssocID="{56429E4F-6D4D-4C91-A53B-4BAE5987F09C}" presName="horz1" presStyleCnt="0"/>
      <dgm:spPr/>
    </dgm:pt>
    <dgm:pt modelId="{A7183465-E206-5842-B7E8-AEF718CF33D7}" type="pres">
      <dgm:prSet presAssocID="{56429E4F-6D4D-4C91-A53B-4BAE5987F09C}" presName="tx1" presStyleLbl="revTx" presStyleIdx="9" presStyleCnt="11"/>
      <dgm:spPr/>
    </dgm:pt>
    <dgm:pt modelId="{A9ACF85B-A081-1047-8911-233AD9205AFF}" type="pres">
      <dgm:prSet presAssocID="{56429E4F-6D4D-4C91-A53B-4BAE5987F09C}" presName="vert1" presStyleCnt="0"/>
      <dgm:spPr/>
    </dgm:pt>
    <dgm:pt modelId="{3B0DFA02-2826-A54B-BC1B-673A891C36EA}" type="pres">
      <dgm:prSet presAssocID="{2EBBB2C6-8DB5-AC47-9090-09171175A081}" presName="thickLine" presStyleLbl="alignNode1" presStyleIdx="10" presStyleCnt="11"/>
      <dgm:spPr/>
    </dgm:pt>
    <dgm:pt modelId="{DCEA37E1-6A4B-D642-B32F-7FC3FA9C503E}" type="pres">
      <dgm:prSet presAssocID="{2EBBB2C6-8DB5-AC47-9090-09171175A081}" presName="horz1" presStyleCnt="0"/>
      <dgm:spPr/>
    </dgm:pt>
    <dgm:pt modelId="{79E7AD7A-1BB0-314C-9800-FADC48D12B06}" type="pres">
      <dgm:prSet presAssocID="{2EBBB2C6-8DB5-AC47-9090-09171175A081}" presName="tx1" presStyleLbl="revTx" presStyleIdx="10" presStyleCnt="11"/>
      <dgm:spPr/>
    </dgm:pt>
    <dgm:pt modelId="{E86ACA37-3FA4-934C-BEDC-2F0232961F82}" type="pres">
      <dgm:prSet presAssocID="{2EBBB2C6-8DB5-AC47-9090-09171175A081}" presName="vert1" presStyleCnt="0"/>
      <dgm:spPr/>
    </dgm:pt>
  </dgm:ptLst>
  <dgm:cxnLst>
    <dgm:cxn modelId="{F2930204-0DE7-504D-A5E1-BD41981DDAEA}" type="presOf" srcId="{1A4DC77C-AB45-409A-B69E-2880581697A5}" destId="{3852D7AE-CF4A-AA4B-8423-D48DAD7CE5D9}" srcOrd="0" destOrd="0" presId="urn:microsoft.com/office/officeart/2008/layout/LinedList"/>
    <dgm:cxn modelId="{3BF9F117-E4E8-407D-B27C-C809AD9AEB37}" srcId="{F195F691-41EC-4FA5-8383-474FC67D858B}" destId="{A31BA1C6-6D97-4A51-9928-B65DD0D6C688}" srcOrd="6" destOrd="0" parTransId="{D899DEB8-0FED-48C4-9413-F1F18BB9D64A}" sibTransId="{223BBF95-45D8-46DE-9EE5-AD128FB5DF99}"/>
    <dgm:cxn modelId="{01C49E37-73E4-0042-B732-A9051D504C3D}" type="presOf" srcId="{8AE57A40-1EFC-49DE-BE0B-6C1294DCB7D1}" destId="{DBBB615D-5C43-E149-9277-D369993E9D66}" srcOrd="0" destOrd="0" presId="urn:microsoft.com/office/officeart/2008/layout/LinedList"/>
    <dgm:cxn modelId="{10DF153A-1F9B-4376-8B2E-4C19EF8D3506}" srcId="{F195F691-41EC-4FA5-8383-474FC67D858B}" destId="{C7580DEB-4A6B-4FBC-A7D0-33200A2BF4E2}" srcOrd="5" destOrd="0" parTransId="{037279C1-973E-4719-A3C9-B45419AD32B4}" sibTransId="{C0DB05C5-2EC6-4C5B-B979-C007723006A0}"/>
    <dgm:cxn modelId="{36A58240-8DF0-3640-A834-4860E05FB689}" type="presOf" srcId="{0F343DA0-6BF7-F241-A7EA-BCC04353B94C}" destId="{D67B46B2-1639-154B-A3FF-4F4067381C37}" srcOrd="0" destOrd="0" presId="urn:microsoft.com/office/officeart/2008/layout/LinedList"/>
    <dgm:cxn modelId="{925AE147-AA83-EC41-9C57-C25FD5A619FF}" type="presOf" srcId="{56429E4F-6D4D-4C91-A53B-4BAE5987F09C}" destId="{A7183465-E206-5842-B7E8-AEF718CF33D7}" srcOrd="0" destOrd="0" presId="urn:microsoft.com/office/officeart/2008/layout/LinedList"/>
    <dgm:cxn modelId="{0330B14A-F1B8-4F41-9C2D-EDBFC23BA48B}" type="presOf" srcId="{7D05AAA1-FEF1-4604-9215-E399709F1A06}" destId="{53D70AF7-257E-2849-9DB3-0473B7E39657}" srcOrd="0" destOrd="0" presId="urn:microsoft.com/office/officeart/2008/layout/LinedList"/>
    <dgm:cxn modelId="{1A93844B-100F-9A45-A1B3-F96EE5A685A5}" type="presOf" srcId="{2EBBB2C6-8DB5-AC47-9090-09171175A081}" destId="{79E7AD7A-1BB0-314C-9800-FADC48D12B06}" srcOrd="0" destOrd="0" presId="urn:microsoft.com/office/officeart/2008/layout/LinedList"/>
    <dgm:cxn modelId="{A621D95A-5FBE-4E33-A800-2751EF1A4090}" srcId="{F195F691-41EC-4FA5-8383-474FC67D858B}" destId="{8AE57A40-1EFC-49DE-BE0B-6C1294DCB7D1}" srcOrd="2" destOrd="0" parTransId="{6DAEDDEC-B212-4915-9FC9-C069AD0C733D}" sibTransId="{F2EACAC4-0814-4716-9D09-741559E68AEC}"/>
    <dgm:cxn modelId="{ECA3E65D-EF37-F54F-AAB8-CD2746AC70D1}" type="presOf" srcId="{A63D2CD2-8267-4DC4-9809-937CEBBD2C60}" destId="{868CC34D-C09F-E14E-9317-77D56EB36972}" srcOrd="0" destOrd="0" presId="urn:microsoft.com/office/officeart/2008/layout/LinedList"/>
    <dgm:cxn modelId="{71809E5F-84A3-446F-93E0-2CC39E66DF5B}" srcId="{F195F691-41EC-4FA5-8383-474FC67D858B}" destId="{C2C5B28B-0D9F-4857-8C20-7517090B884F}" srcOrd="0" destOrd="0" parTransId="{D5DB00B3-8B13-4036-A648-BE308C2AAC3C}" sibTransId="{5D2F0EEE-6531-49B6-9AC5-D6E186937484}"/>
    <dgm:cxn modelId="{141F396A-DE35-7645-85AC-EB1D7A9862AF}" type="presOf" srcId="{F195F691-41EC-4FA5-8383-474FC67D858B}" destId="{0B88E69A-E22B-784D-AEEB-26E71B3E6AB3}" srcOrd="0" destOrd="0" presId="urn:microsoft.com/office/officeart/2008/layout/LinedList"/>
    <dgm:cxn modelId="{8E63436B-FAE5-4291-8CD4-0A16963151E9}" srcId="{F195F691-41EC-4FA5-8383-474FC67D858B}" destId="{1A4DC77C-AB45-409A-B69E-2880581697A5}" srcOrd="3" destOrd="0" parTransId="{18A3D47D-448D-4DAF-9664-90C613937DE2}" sibTransId="{A7665EE1-43F4-405A-A0B8-172748867892}"/>
    <dgm:cxn modelId="{3B590A72-EE87-44DE-AD4A-2F8C573738C6}" srcId="{F195F691-41EC-4FA5-8383-474FC67D858B}" destId="{746CF329-B6CC-47E8-83B2-7BB694F7F8DE}" srcOrd="8" destOrd="0" parTransId="{2A2BB315-1682-4731-B57A-A35978CEFA0D}" sibTransId="{15C76E55-75A1-4AEB-8304-765D3963E4D2}"/>
    <dgm:cxn modelId="{98B4DE73-53D6-3A42-AB77-DB92BB103586}" type="presOf" srcId="{C2C5B28B-0D9F-4857-8C20-7517090B884F}" destId="{DDA293F4-7090-D64D-96D3-58E46CA60F7B}" srcOrd="0" destOrd="0" presId="urn:microsoft.com/office/officeart/2008/layout/LinedList"/>
    <dgm:cxn modelId="{9280228C-C820-411C-925D-91D514317DE3}" srcId="{F195F691-41EC-4FA5-8383-474FC67D858B}" destId="{56429E4F-6D4D-4C91-A53B-4BAE5987F09C}" srcOrd="9" destOrd="0" parTransId="{7A9B5D66-1000-4C1B-A56B-3841ACB977F0}" sibTransId="{DDF47004-23C4-4D20-A6AD-215B43AB8BC9}"/>
    <dgm:cxn modelId="{0B95B9A5-265E-AA41-82D1-C36798D21FC0}" type="presOf" srcId="{746CF329-B6CC-47E8-83B2-7BB694F7F8DE}" destId="{C578A43A-8FAF-A648-B118-B8537614A922}" srcOrd="0" destOrd="0" presId="urn:microsoft.com/office/officeart/2008/layout/LinedList"/>
    <dgm:cxn modelId="{BFCCB0BE-BBED-4869-BC2E-3E57E958E33B}" srcId="{F195F691-41EC-4FA5-8383-474FC67D858B}" destId="{7D05AAA1-FEF1-4604-9215-E399709F1A06}" srcOrd="4" destOrd="0" parTransId="{2ABEEC6E-CEB4-43DC-B624-37F7DDB8D63E}" sibTransId="{F920C425-A227-4C17-A29F-1E21284608F5}"/>
    <dgm:cxn modelId="{2620D9C9-2869-EF41-AF89-FD6563D3E154}" srcId="{F195F691-41EC-4FA5-8383-474FC67D858B}" destId="{2EBBB2C6-8DB5-AC47-9090-09171175A081}" srcOrd="10" destOrd="0" parTransId="{A44B90D5-8936-CE48-854E-6C05F2956498}" sibTransId="{7FCCB858-C1C2-9449-9CD2-4D4B1AC432C4}"/>
    <dgm:cxn modelId="{3ADDE6D8-87C3-4A8B-8227-CE5D688F4A0D}" srcId="{F195F691-41EC-4FA5-8383-474FC67D858B}" destId="{A63D2CD2-8267-4DC4-9809-937CEBBD2C60}" srcOrd="1" destOrd="0" parTransId="{CDC8C5E7-C0E3-4B67-AFB2-CC590F39D9A3}" sibTransId="{0D39E8F3-A3D0-4693-BF95-AB7D0329357B}"/>
    <dgm:cxn modelId="{ABCAB8EF-27D0-5C4C-A086-FA047D19F939}" srcId="{F195F691-41EC-4FA5-8383-474FC67D858B}" destId="{0F343DA0-6BF7-F241-A7EA-BCC04353B94C}" srcOrd="7" destOrd="0" parTransId="{85AF7816-EA9E-ED4E-9444-A38DCD7DFA1A}" sibTransId="{AFF53BC3-3307-C541-B451-5032B3645332}"/>
    <dgm:cxn modelId="{BA4663F1-1A29-6E45-B50A-18501B9278A4}" type="presOf" srcId="{C7580DEB-4A6B-4FBC-A7D0-33200A2BF4E2}" destId="{58274FD6-A1F7-AD49-B003-DD112028E873}" srcOrd="0" destOrd="0" presId="urn:microsoft.com/office/officeart/2008/layout/LinedList"/>
    <dgm:cxn modelId="{A60E49F8-0EEF-7247-B742-30DC0E681ED0}" type="presOf" srcId="{A31BA1C6-6D97-4A51-9928-B65DD0D6C688}" destId="{1D19ED09-BBBE-B64D-97BC-C15A1F4384BF}" srcOrd="0" destOrd="0" presId="urn:microsoft.com/office/officeart/2008/layout/LinedList"/>
    <dgm:cxn modelId="{F46C2BED-2B7D-4244-B26C-7C2DC0AF7307}" type="presParOf" srcId="{0B88E69A-E22B-784D-AEEB-26E71B3E6AB3}" destId="{F0914A84-5A08-8840-B1FC-F0BE2CC4B366}" srcOrd="0" destOrd="0" presId="urn:microsoft.com/office/officeart/2008/layout/LinedList"/>
    <dgm:cxn modelId="{A9229E3C-568B-B547-93FE-D35E744D1D07}" type="presParOf" srcId="{0B88E69A-E22B-784D-AEEB-26E71B3E6AB3}" destId="{0F9ECBF0-F474-6A43-99DB-F5522B667994}" srcOrd="1" destOrd="0" presId="urn:microsoft.com/office/officeart/2008/layout/LinedList"/>
    <dgm:cxn modelId="{40D23DCA-C1EE-3245-ADA4-652CCD9103BF}" type="presParOf" srcId="{0F9ECBF0-F474-6A43-99DB-F5522B667994}" destId="{DDA293F4-7090-D64D-96D3-58E46CA60F7B}" srcOrd="0" destOrd="0" presId="urn:microsoft.com/office/officeart/2008/layout/LinedList"/>
    <dgm:cxn modelId="{8987F5C3-A55B-A94B-BA06-23B14B1C8394}" type="presParOf" srcId="{0F9ECBF0-F474-6A43-99DB-F5522B667994}" destId="{84B1872D-DC01-7541-9AB3-2D4CC7A67E9F}" srcOrd="1" destOrd="0" presId="urn:microsoft.com/office/officeart/2008/layout/LinedList"/>
    <dgm:cxn modelId="{8645E170-33AD-954A-B8F1-ED3C77542E61}" type="presParOf" srcId="{0B88E69A-E22B-784D-AEEB-26E71B3E6AB3}" destId="{4539B6B6-747F-5148-A67E-8EAD05DBDC06}" srcOrd="2" destOrd="0" presId="urn:microsoft.com/office/officeart/2008/layout/LinedList"/>
    <dgm:cxn modelId="{7502456D-B0B2-CA41-815B-7415F5E46B09}" type="presParOf" srcId="{0B88E69A-E22B-784D-AEEB-26E71B3E6AB3}" destId="{EB6CD30A-5206-4248-98BD-554087A9E449}" srcOrd="3" destOrd="0" presId="urn:microsoft.com/office/officeart/2008/layout/LinedList"/>
    <dgm:cxn modelId="{9258F5CA-5E58-DC49-B498-EA2B01091FC1}" type="presParOf" srcId="{EB6CD30A-5206-4248-98BD-554087A9E449}" destId="{868CC34D-C09F-E14E-9317-77D56EB36972}" srcOrd="0" destOrd="0" presId="urn:microsoft.com/office/officeart/2008/layout/LinedList"/>
    <dgm:cxn modelId="{557A46E3-BFA6-034E-8CEC-77F1DEB7FE70}" type="presParOf" srcId="{EB6CD30A-5206-4248-98BD-554087A9E449}" destId="{B3DA97F2-E2A5-9540-943F-3655E60D94E9}" srcOrd="1" destOrd="0" presId="urn:microsoft.com/office/officeart/2008/layout/LinedList"/>
    <dgm:cxn modelId="{D30CF04B-3971-FB44-AFA0-C174DAFDD6CF}" type="presParOf" srcId="{0B88E69A-E22B-784D-AEEB-26E71B3E6AB3}" destId="{A8EDF198-180F-1744-AB20-F0988DE1445D}" srcOrd="4" destOrd="0" presId="urn:microsoft.com/office/officeart/2008/layout/LinedList"/>
    <dgm:cxn modelId="{2AE07D94-A28C-CF4A-8FDC-36DF7975D791}" type="presParOf" srcId="{0B88E69A-E22B-784D-AEEB-26E71B3E6AB3}" destId="{220135BE-5858-4346-AF92-23DD6DDF2917}" srcOrd="5" destOrd="0" presId="urn:microsoft.com/office/officeart/2008/layout/LinedList"/>
    <dgm:cxn modelId="{13936FD9-CFEC-9041-892C-B06D2C16362A}" type="presParOf" srcId="{220135BE-5858-4346-AF92-23DD6DDF2917}" destId="{DBBB615D-5C43-E149-9277-D369993E9D66}" srcOrd="0" destOrd="0" presId="urn:microsoft.com/office/officeart/2008/layout/LinedList"/>
    <dgm:cxn modelId="{019A91DF-C2FA-F241-85CD-7F3574F77C9C}" type="presParOf" srcId="{220135BE-5858-4346-AF92-23DD6DDF2917}" destId="{71B3B485-41D7-D34B-B694-205BA7C1AB35}" srcOrd="1" destOrd="0" presId="urn:microsoft.com/office/officeart/2008/layout/LinedList"/>
    <dgm:cxn modelId="{7DE64439-7095-934E-B6C1-5BA3C050A4E3}" type="presParOf" srcId="{0B88E69A-E22B-784D-AEEB-26E71B3E6AB3}" destId="{7171CC48-6DDE-DA4A-9129-6BD8331B8A52}" srcOrd="6" destOrd="0" presId="urn:microsoft.com/office/officeart/2008/layout/LinedList"/>
    <dgm:cxn modelId="{13D1F1AE-4B60-A14D-B10C-43BE588B1E4D}" type="presParOf" srcId="{0B88E69A-E22B-784D-AEEB-26E71B3E6AB3}" destId="{771755C9-B341-7245-A860-046562FBB21A}" srcOrd="7" destOrd="0" presId="urn:microsoft.com/office/officeart/2008/layout/LinedList"/>
    <dgm:cxn modelId="{94573C31-5445-E741-B28B-047285855073}" type="presParOf" srcId="{771755C9-B341-7245-A860-046562FBB21A}" destId="{3852D7AE-CF4A-AA4B-8423-D48DAD7CE5D9}" srcOrd="0" destOrd="0" presId="urn:microsoft.com/office/officeart/2008/layout/LinedList"/>
    <dgm:cxn modelId="{A7939095-FD74-1F4A-97D4-97532ADEA0E3}" type="presParOf" srcId="{771755C9-B341-7245-A860-046562FBB21A}" destId="{0A9764F6-AC20-2A40-9A19-99F9F93F53A6}" srcOrd="1" destOrd="0" presId="urn:microsoft.com/office/officeart/2008/layout/LinedList"/>
    <dgm:cxn modelId="{25C3F60E-42B5-EE45-AA08-C7912DB51611}" type="presParOf" srcId="{0B88E69A-E22B-784D-AEEB-26E71B3E6AB3}" destId="{F855AE0F-311F-3148-A04A-5FA9379C830B}" srcOrd="8" destOrd="0" presId="urn:microsoft.com/office/officeart/2008/layout/LinedList"/>
    <dgm:cxn modelId="{666A090F-845F-5748-B710-33DB1D182B9B}" type="presParOf" srcId="{0B88E69A-E22B-784D-AEEB-26E71B3E6AB3}" destId="{B4F9F439-C9F5-F24B-AAC4-AF8538ABA409}" srcOrd="9" destOrd="0" presId="urn:microsoft.com/office/officeart/2008/layout/LinedList"/>
    <dgm:cxn modelId="{DAC11EF1-5D36-074F-9E38-E6903070DC34}" type="presParOf" srcId="{B4F9F439-C9F5-F24B-AAC4-AF8538ABA409}" destId="{53D70AF7-257E-2849-9DB3-0473B7E39657}" srcOrd="0" destOrd="0" presId="urn:microsoft.com/office/officeart/2008/layout/LinedList"/>
    <dgm:cxn modelId="{A12D9E37-6FEB-A446-9A4F-B69D82DDD54E}" type="presParOf" srcId="{B4F9F439-C9F5-F24B-AAC4-AF8538ABA409}" destId="{F559823F-D007-7E40-BEF8-095D0F5092F3}" srcOrd="1" destOrd="0" presId="urn:microsoft.com/office/officeart/2008/layout/LinedList"/>
    <dgm:cxn modelId="{1C109713-0997-CB4A-A898-A8CDD2DBCDD8}" type="presParOf" srcId="{0B88E69A-E22B-784D-AEEB-26E71B3E6AB3}" destId="{369C2022-2508-C442-92F3-9ED6D241A57C}" srcOrd="10" destOrd="0" presId="urn:microsoft.com/office/officeart/2008/layout/LinedList"/>
    <dgm:cxn modelId="{20521725-7769-034C-9D27-57ED7729E205}" type="presParOf" srcId="{0B88E69A-E22B-784D-AEEB-26E71B3E6AB3}" destId="{A3B1D970-1BF7-5F4D-BA7F-BE87740DE81C}" srcOrd="11" destOrd="0" presId="urn:microsoft.com/office/officeart/2008/layout/LinedList"/>
    <dgm:cxn modelId="{314B802A-BFE7-3F43-8A8A-89CA72952ABF}" type="presParOf" srcId="{A3B1D970-1BF7-5F4D-BA7F-BE87740DE81C}" destId="{58274FD6-A1F7-AD49-B003-DD112028E873}" srcOrd="0" destOrd="0" presId="urn:microsoft.com/office/officeart/2008/layout/LinedList"/>
    <dgm:cxn modelId="{945CDAF1-9539-FD4C-9C59-68BF5AEAE50B}" type="presParOf" srcId="{A3B1D970-1BF7-5F4D-BA7F-BE87740DE81C}" destId="{1340D84C-9591-944E-925F-BB01B7C39E2A}" srcOrd="1" destOrd="0" presId="urn:microsoft.com/office/officeart/2008/layout/LinedList"/>
    <dgm:cxn modelId="{1F30D0CD-00A3-C549-A440-1EDA0746F6F1}" type="presParOf" srcId="{0B88E69A-E22B-784D-AEEB-26E71B3E6AB3}" destId="{77E85296-3743-B14C-97AD-BB7F60E9DBDA}" srcOrd="12" destOrd="0" presId="urn:microsoft.com/office/officeart/2008/layout/LinedList"/>
    <dgm:cxn modelId="{6662104B-727A-2844-80AD-3938F67FEB64}" type="presParOf" srcId="{0B88E69A-E22B-784D-AEEB-26E71B3E6AB3}" destId="{B4069882-C704-E842-AF95-D39B67013C13}" srcOrd="13" destOrd="0" presId="urn:microsoft.com/office/officeart/2008/layout/LinedList"/>
    <dgm:cxn modelId="{036243B6-1224-EB40-AC76-E99089D3CE13}" type="presParOf" srcId="{B4069882-C704-E842-AF95-D39B67013C13}" destId="{1D19ED09-BBBE-B64D-97BC-C15A1F4384BF}" srcOrd="0" destOrd="0" presId="urn:microsoft.com/office/officeart/2008/layout/LinedList"/>
    <dgm:cxn modelId="{9C9637C6-3186-3447-8828-328F62AF40EF}" type="presParOf" srcId="{B4069882-C704-E842-AF95-D39B67013C13}" destId="{B3475395-5A1A-7947-AD5C-4A097079ACF3}" srcOrd="1" destOrd="0" presId="urn:microsoft.com/office/officeart/2008/layout/LinedList"/>
    <dgm:cxn modelId="{A693C470-FAB3-D74A-9F06-F76EBE6C0495}" type="presParOf" srcId="{0B88E69A-E22B-784D-AEEB-26E71B3E6AB3}" destId="{B6A166C9-76ED-664C-96ED-F1BE30F829A5}" srcOrd="14" destOrd="0" presId="urn:microsoft.com/office/officeart/2008/layout/LinedList"/>
    <dgm:cxn modelId="{4C473970-9ADF-CC48-9D9F-971770CDC87B}" type="presParOf" srcId="{0B88E69A-E22B-784D-AEEB-26E71B3E6AB3}" destId="{BA75BF53-6E4D-CE4E-AFB6-A1FBD9812093}" srcOrd="15" destOrd="0" presId="urn:microsoft.com/office/officeart/2008/layout/LinedList"/>
    <dgm:cxn modelId="{BDFAEF50-CBA4-3042-BDF8-98826DB39A92}" type="presParOf" srcId="{BA75BF53-6E4D-CE4E-AFB6-A1FBD9812093}" destId="{D67B46B2-1639-154B-A3FF-4F4067381C37}" srcOrd="0" destOrd="0" presId="urn:microsoft.com/office/officeart/2008/layout/LinedList"/>
    <dgm:cxn modelId="{79F0AEBB-E610-FD4C-9235-217519D760DD}" type="presParOf" srcId="{BA75BF53-6E4D-CE4E-AFB6-A1FBD9812093}" destId="{6A19CA0D-C8A1-CE48-B5C8-F4B85D55372F}" srcOrd="1" destOrd="0" presId="urn:microsoft.com/office/officeart/2008/layout/LinedList"/>
    <dgm:cxn modelId="{0BE71E6D-3037-7144-9637-1A3A8D9ED135}" type="presParOf" srcId="{0B88E69A-E22B-784D-AEEB-26E71B3E6AB3}" destId="{39FA1A4A-7C60-1748-8835-1ABF4669D8DE}" srcOrd="16" destOrd="0" presId="urn:microsoft.com/office/officeart/2008/layout/LinedList"/>
    <dgm:cxn modelId="{51105AAF-8DB0-7742-9803-4CD0EF42558B}" type="presParOf" srcId="{0B88E69A-E22B-784D-AEEB-26E71B3E6AB3}" destId="{94DD74D3-4117-264E-B7C0-58F171007760}" srcOrd="17" destOrd="0" presId="urn:microsoft.com/office/officeart/2008/layout/LinedList"/>
    <dgm:cxn modelId="{4780CCAF-8038-3E43-BFDE-D0863BA9ACC7}" type="presParOf" srcId="{94DD74D3-4117-264E-B7C0-58F171007760}" destId="{C578A43A-8FAF-A648-B118-B8537614A922}" srcOrd="0" destOrd="0" presId="urn:microsoft.com/office/officeart/2008/layout/LinedList"/>
    <dgm:cxn modelId="{D1FA36C3-B94E-C740-A30E-F176F25B449E}" type="presParOf" srcId="{94DD74D3-4117-264E-B7C0-58F171007760}" destId="{18E25635-5BB4-DE46-A780-876DF8B32F15}" srcOrd="1" destOrd="0" presId="urn:microsoft.com/office/officeart/2008/layout/LinedList"/>
    <dgm:cxn modelId="{39C978E5-5641-404E-966B-71D7A9CE6ECA}" type="presParOf" srcId="{0B88E69A-E22B-784D-AEEB-26E71B3E6AB3}" destId="{C3F7D294-5FCC-E847-84A5-FC7BEC48E8FA}" srcOrd="18" destOrd="0" presId="urn:microsoft.com/office/officeart/2008/layout/LinedList"/>
    <dgm:cxn modelId="{00FB83C8-97AA-4142-ADD9-1DE6809D8BD4}" type="presParOf" srcId="{0B88E69A-E22B-784D-AEEB-26E71B3E6AB3}" destId="{C9DEF79E-0691-B446-9032-9CB100A9899B}" srcOrd="19" destOrd="0" presId="urn:microsoft.com/office/officeart/2008/layout/LinedList"/>
    <dgm:cxn modelId="{3C747AF8-10B0-1F46-8785-DD9D4AC3343C}" type="presParOf" srcId="{C9DEF79E-0691-B446-9032-9CB100A9899B}" destId="{A7183465-E206-5842-B7E8-AEF718CF33D7}" srcOrd="0" destOrd="0" presId="urn:microsoft.com/office/officeart/2008/layout/LinedList"/>
    <dgm:cxn modelId="{EB6AD502-7E7E-B840-8FC8-93B11052FB42}" type="presParOf" srcId="{C9DEF79E-0691-B446-9032-9CB100A9899B}" destId="{A9ACF85B-A081-1047-8911-233AD9205AFF}" srcOrd="1" destOrd="0" presId="urn:microsoft.com/office/officeart/2008/layout/LinedList"/>
    <dgm:cxn modelId="{FE99AA9A-7E71-314C-8F3E-794B3180C733}" type="presParOf" srcId="{0B88E69A-E22B-784D-AEEB-26E71B3E6AB3}" destId="{3B0DFA02-2826-A54B-BC1B-673A891C36EA}" srcOrd="20" destOrd="0" presId="urn:microsoft.com/office/officeart/2008/layout/LinedList"/>
    <dgm:cxn modelId="{414C9D93-6C14-E346-9FB8-B83D7804CB81}" type="presParOf" srcId="{0B88E69A-E22B-784D-AEEB-26E71B3E6AB3}" destId="{DCEA37E1-6A4B-D642-B32F-7FC3FA9C503E}" srcOrd="21" destOrd="0" presId="urn:microsoft.com/office/officeart/2008/layout/LinedList"/>
    <dgm:cxn modelId="{37675CA7-4366-3C48-8194-50D87DDC301F}" type="presParOf" srcId="{DCEA37E1-6A4B-D642-B32F-7FC3FA9C503E}" destId="{79E7AD7A-1BB0-314C-9800-FADC48D12B06}" srcOrd="0" destOrd="0" presId="urn:microsoft.com/office/officeart/2008/layout/LinedList"/>
    <dgm:cxn modelId="{9627CE48-06CC-D24E-92B5-F628CB590EDB}" type="presParOf" srcId="{DCEA37E1-6A4B-D642-B32F-7FC3FA9C503E}" destId="{E86ACA37-3FA4-934C-BEDC-2F0232961F8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95F691-41EC-4FA5-8383-474FC67D858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C5B28B-0D9F-4857-8C20-7517090B884F}">
      <dgm:prSet/>
      <dgm:spPr/>
      <dgm:t>
        <a:bodyPr/>
        <a:lstStyle/>
        <a:p>
          <a:r>
            <a:rPr lang="en-US" dirty="0"/>
            <a:t>Overall GPA 				minimum 2.5</a:t>
          </a:r>
        </a:p>
      </dgm:t>
    </dgm:pt>
    <dgm:pt modelId="{D5DB00B3-8B13-4036-A648-BE308C2AAC3C}" type="parTrans" cxnId="{71809E5F-84A3-446F-93E0-2CC39E66DF5B}">
      <dgm:prSet/>
      <dgm:spPr/>
      <dgm:t>
        <a:bodyPr/>
        <a:lstStyle/>
        <a:p>
          <a:endParaRPr lang="en-US"/>
        </a:p>
      </dgm:t>
    </dgm:pt>
    <dgm:pt modelId="{5D2F0EEE-6531-49B6-9AC5-D6E186937484}" type="sibTrans" cxnId="{71809E5F-84A3-446F-93E0-2CC39E66DF5B}">
      <dgm:prSet/>
      <dgm:spPr/>
      <dgm:t>
        <a:bodyPr/>
        <a:lstStyle/>
        <a:p>
          <a:endParaRPr lang="en-US"/>
        </a:p>
      </dgm:t>
    </dgm:pt>
    <dgm:pt modelId="{A63D2CD2-8267-4DC4-9809-937CEBBD2C60}">
      <dgm:prSet/>
      <dgm:spPr/>
      <dgm:t>
        <a:bodyPr/>
        <a:lstStyle/>
        <a:p>
          <a:r>
            <a:rPr lang="en-US"/>
            <a:t>Pre-requisite GPA			minimum 2.5</a:t>
          </a:r>
        </a:p>
      </dgm:t>
    </dgm:pt>
    <dgm:pt modelId="{CDC8C5E7-C0E3-4B67-AFB2-CC590F39D9A3}" type="parTrans" cxnId="{3ADDE6D8-87C3-4A8B-8227-CE5D688F4A0D}">
      <dgm:prSet/>
      <dgm:spPr/>
      <dgm:t>
        <a:bodyPr/>
        <a:lstStyle/>
        <a:p>
          <a:endParaRPr lang="en-US"/>
        </a:p>
      </dgm:t>
    </dgm:pt>
    <dgm:pt modelId="{0D39E8F3-A3D0-4693-BF95-AB7D0329357B}" type="sibTrans" cxnId="{3ADDE6D8-87C3-4A8B-8227-CE5D688F4A0D}">
      <dgm:prSet/>
      <dgm:spPr/>
      <dgm:t>
        <a:bodyPr/>
        <a:lstStyle/>
        <a:p>
          <a:endParaRPr lang="en-US"/>
        </a:p>
      </dgm:t>
    </dgm:pt>
    <dgm:pt modelId="{8AE57A40-1EFC-49DE-BE0B-6C1294DCB7D1}">
      <dgm:prSet/>
      <dgm:spPr/>
      <dgm:t>
        <a:bodyPr/>
        <a:lstStyle/>
        <a:p>
          <a:r>
            <a:rPr lang="en-US"/>
            <a:t>TEAS score				minimum 58.7%</a:t>
          </a:r>
        </a:p>
      </dgm:t>
    </dgm:pt>
    <dgm:pt modelId="{6DAEDDEC-B212-4915-9FC9-C069AD0C733D}" type="parTrans" cxnId="{A621D95A-5FBE-4E33-A800-2751EF1A4090}">
      <dgm:prSet/>
      <dgm:spPr/>
      <dgm:t>
        <a:bodyPr/>
        <a:lstStyle/>
        <a:p>
          <a:endParaRPr lang="en-US"/>
        </a:p>
      </dgm:t>
    </dgm:pt>
    <dgm:pt modelId="{F2EACAC4-0814-4716-9D09-741559E68AEC}" type="sibTrans" cxnId="{A621D95A-5FBE-4E33-A800-2751EF1A4090}">
      <dgm:prSet/>
      <dgm:spPr/>
      <dgm:t>
        <a:bodyPr/>
        <a:lstStyle/>
        <a:p>
          <a:endParaRPr lang="en-US"/>
        </a:p>
      </dgm:t>
    </dgm:pt>
    <dgm:pt modelId="{1A4DC77C-AB45-409A-B69E-2880581697A5}">
      <dgm:prSet/>
      <dgm:spPr/>
      <dgm:t>
        <a:bodyPr/>
        <a:lstStyle/>
        <a:p>
          <a:r>
            <a:rPr lang="en-US" dirty="0"/>
            <a:t>Residency				Santa Barbara and San Luis Obispo Counties</a:t>
          </a:r>
        </a:p>
      </dgm:t>
    </dgm:pt>
    <dgm:pt modelId="{18A3D47D-448D-4DAF-9664-90C613937DE2}" type="parTrans" cxnId="{8E63436B-FAE5-4291-8CD4-0A16963151E9}">
      <dgm:prSet/>
      <dgm:spPr/>
      <dgm:t>
        <a:bodyPr/>
        <a:lstStyle/>
        <a:p>
          <a:endParaRPr lang="en-US"/>
        </a:p>
      </dgm:t>
    </dgm:pt>
    <dgm:pt modelId="{A7665EE1-43F4-405A-A0B8-172748867892}" type="sibTrans" cxnId="{8E63436B-FAE5-4291-8CD4-0A16963151E9}">
      <dgm:prSet/>
      <dgm:spPr/>
      <dgm:t>
        <a:bodyPr/>
        <a:lstStyle/>
        <a:p>
          <a:endParaRPr lang="en-US"/>
        </a:p>
      </dgm:t>
    </dgm:pt>
    <dgm:pt modelId="{7D05AAA1-FEF1-4604-9215-E399709F1A06}">
      <dgm:prSet/>
      <dgm:spPr/>
      <dgm:t>
        <a:bodyPr/>
        <a:lstStyle/>
        <a:p>
          <a:r>
            <a:rPr lang="en-US" dirty="0"/>
            <a:t>Foreign Language                                              intermediate ASL, CLEP, ACTFL/LTI		</a:t>
          </a:r>
        </a:p>
      </dgm:t>
    </dgm:pt>
    <dgm:pt modelId="{2ABEEC6E-CEB4-43DC-B624-37F7DDB8D63E}" type="parTrans" cxnId="{BFCCB0BE-BBED-4869-BC2E-3E57E958E33B}">
      <dgm:prSet/>
      <dgm:spPr/>
      <dgm:t>
        <a:bodyPr/>
        <a:lstStyle/>
        <a:p>
          <a:endParaRPr lang="en-US"/>
        </a:p>
      </dgm:t>
    </dgm:pt>
    <dgm:pt modelId="{F920C425-A227-4C17-A29F-1E21284608F5}" type="sibTrans" cxnId="{BFCCB0BE-BBED-4869-BC2E-3E57E958E33B}">
      <dgm:prSet/>
      <dgm:spPr/>
      <dgm:t>
        <a:bodyPr/>
        <a:lstStyle/>
        <a:p>
          <a:endParaRPr lang="en-US"/>
        </a:p>
      </dgm:t>
    </dgm:pt>
    <dgm:pt modelId="{C7580DEB-4A6B-4FBC-A7D0-33200A2BF4E2}">
      <dgm:prSet/>
      <dgm:spPr/>
      <dgm:t>
        <a:bodyPr/>
        <a:lstStyle/>
        <a:p>
          <a:r>
            <a:rPr lang="en-US" dirty="0"/>
            <a:t>Academic Accommodation		EOP, EOPS, SSS, Foster Youth</a:t>
          </a:r>
        </a:p>
      </dgm:t>
    </dgm:pt>
    <dgm:pt modelId="{037279C1-973E-4719-A3C9-B45419AD32B4}" type="parTrans" cxnId="{10DF153A-1F9B-4376-8B2E-4C19EF8D3506}">
      <dgm:prSet/>
      <dgm:spPr/>
      <dgm:t>
        <a:bodyPr/>
        <a:lstStyle/>
        <a:p>
          <a:endParaRPr lang="en-US"/>
        </a:p>
      </dgm:t>
    </dgm:pt>
    <dgm:pt modelId="{C0DB05C5-2EC6-4C5B-B979-C007723006A0}" type="sibTrans" cxnId="{10DF153A-1F9B-4376-8B2E-4C19EF8D3506}">
      <dgm:prSet/>
      <dgm:spPr/>
      <dgm:t>
        <a:bodyPr/>
        <a:lstStyle/>
        <a:p>
          <a:endParaRPr lang="en-US"/>
        </a:p>
      </dgm:t>
    </dgm:pt>
    <dgm:pt modelId="{A31BA1C6-6D97-4A51-9928-B65DD0D6C688}">
      <dgm:prSet/>
      <dgm:spPr/>
      <dgm:t>
        <a:bodyPr/>
        <a:lstStyle/>
        <a:p>
          <a:r>
            <a:rPr lang="en-US" dirty="0"/>
            <a:t>Work/Volunteer Experience		0-200+ hours, CNA/LVN/EMT license, </a:t>
          </a:r>
          <a:r>
            <a:rPr lang="en-US" dirty="0">
              <a:solidFill>
                <a:srgbClr val="FF0000"/>
              </a:solidFill>
            </a:rPr>
            <a:t>1000+ hours pd work</a:t>
          </a:r>
          <a:r>
            <a:rPr lang="en-US" dirty="0"/>
            <a:t> </a:t>
          </a:r>
        </a:p>
      </dgm:t>
    </dgm:pt>
    <dgm:pt modelId="{D899DEB8-0FED-48C4-9413-F1F18BB9D64A}" type="parTrans" cxnId="{3BF9F117-E4E8-407D-B27C-C809AD9AEB37}">
      <dgm:prSet/>
      <dgm:spPr/>
      <dgm:t>
        <a:bodyPr/>
        <a:lstStyle/>
        <a:p>
          <a:endParaRPr lang="en-US"/>
        </a:p>
      </dgm:t>
    </dgm:pt>
    <dgm:pt modelId="{223BBF95-45D8-46DE-9EE5-AD128FB5DF99}" type="sibTrans" cxnId="{3BF9F117-E4E8-407D-B27C-C809AD9AEB37}">
      <dgm:prSet/>
      <dgm:spPr/>
      <dgm:t>
        <a:bodyPr/>
        <a:lstStyle/>
        <a:p>
          <a:endParaRPr lang="en-US"/>
        </a:p>
      </dgm:t>
    </dgm:pt>
    <dgm:pt modelId="{746CF329-B6CC-47E8-83B2-7BB694F7F8DE}">
      <dgm:prSet/>
      <dgm:spPr/>
      <dgm:t>
        <a:bodyPr/>
        <a:lstStyle/>
        <a:p>
          <a:r>
            <a:rPr lang="en-US" strike="sngStrike" baseline="0" dirty="0">
              <a:solidFill>
                <a:srgbClr val="FF0000"/>
              </a:solidFill>
            </a:rPr>
            <a:t>HS Regional ROP/Health Academy</a:t>
          </a:r>
        </a:p>
      </dgm:t>
    </dgm:pt>
    <dgm:pt modelId="{2A2BB315-1682-4731-B57A-A35978CEFA0D}" type="parTrans" cxnId="{3B590A72-EE87-44DE-AD4A-2F8C573738C6}">
      <dgm:prSet/>
      <dgm:spPr/>
      <dgm:t>
        <a:bodyPr/>
        <a:lstStyle/>
        <a:p>
          <a:endParaRPr lang="en-US"/>
        </a:p>
      </dgm:t>
    </dgm:pt>
    <dgm:pt modelId="{15C76E55-75A1-4AEB-8304-765D3963E4D2}" type="sibTrans" cxnId="{3B590A72-EE87-44DE-AD4A-2F8C573738C6}">
      <dgm:prSet/>
      <dgm:spPr/>
      <dgm:t>
        <a:bodyPr/>
        <a:lstStyle/>
        <a:p>
          <a:endParaRPr lang="en-US"/>
        </a:p>
      </dgm:t>
    </dgm:pt>
    <dgm:pt modelId="{56429E4F-6D4D-4C91-A53B-4BAE5987F09C}">
      <dgm:prSet/>
      <dgm:spPr/>
      <dgm:t>
        <a:bodyPr/>
        <a:lstStyle/>
        <a:p>
          <a:r>
            <a:rPr lang="en-US" strike="sngStrike" baseline="0" dirty="0">
              <a:solidFill>
                <a:srgbClr val="FF0000"/>
              </a:solidFill>
            </a:rPr>
            <a:t>Previous Degree</a:t>
          </a:r>
        </a:p>
      </dgm:t>
    </dgm:pt>
    <dgm:pt modelId="{7A9B5D66-1000-4C1B-A56B-3841ACB977F0}" type="parTrans" cxnId="{9280228C-C820-411C-925D-91D514317DE3}">
      <dgm:prSet/>
      <dgm:spPr/>
      <dgm:t>
        <a:bodyPr/>
        <a:lstStyle/>
        <a:p>
          <a:endParaRPr lang="en-US"/>
        </a:p>
      </dgm:t>
    </dgm:pt>
    <dgm:pt modelId="{DDF47004-23C4-4D20-A6AD-215B43AB8BC9}" type="sibTrans" cxnId="{9280228C-C820-411C-925D-91D514317DE3}">
      <dgm:prSet/>
      <dgm:spPr/>
      <dgm:t>
        <a:bodyPr/>
        <a:lstStyle/>
        <a:p>
          <a:endParaRPr lang="en-US"/>
        </a:p>
      </dgm:t>
    </dgm:pt>
    <dgm:pt modelId="{0F343DA0-6BF7-F241-A7EA-BCC04353B94C}">
      <dgm:prSet/>
      <dgm:spPr/>
      <dgm:t>
        <a:bodyPr/>
        <a:lstStyle/>
        <a:p>
          <a:r>
            <a:rPr lang="en-US" dirty="0"/>
            <a:t>Military Service                                                  Active duty, honorable discharge, </a:t>
          </a:r>
          <a:r>
            <a:rPr lang="en-US" strike="sngStrike" baseline="0" dirty="0">
              <a:solidFill>
                <a:srgbClr val="FF0000"/>
              </a:solidFill>
            </a:rPr>
            <a:t>spouse</a:t>
          </a:r>
        </a:p>
      </dgm:t>
    </dgm:pt>
    <dgm:pt modelId="{85AF7816-EA9E-ED4E-9444-A38DCD7DFA1A}" type="parTrans" cxnId="{ABCAB8EF-27D0-5C4C-A086-FA047D19F939}">
      <dgm:prSet/>
      <dgm:spPr/>
      <dgm:t>
        <a:bodyPr/>
        <a:lstStyle/>
        <a:p>
          <a:endParaRPr lang="en-US"/>
        </a:p>
      </dgm:t>
    </dgm:pt>
    <dgm:pt modelId="{AFF53BC3-3307-C541-B451-5032B3645332}" type="sibTrans" cxnId="{ABCAB8EF-27D0-5C4C-A086-FA047D19F939}">
      <dgm:prSet/>
      <dgm:spPr/>
      <dgm:t>
        <a:bodyPr/>
        <a:lstStyle/>
        <a:p>
          <a:endParaRPr lang="en-US"/>
        </a:p>
      </dgm:t>
    </dgm:pt>
    <dgm:pt modelId="{671A27B8-D0E6-E747-8355-5F420E4E1F89}">
      <dgm:prSet/>
      <dgm:spPr/>
      <dgm:t>
        <a:bodyPr/>
        <a:lstStyle/>
        <a:p>
          <a:r>
            <a:rPr lang="en-US" strike="noStrike" baseline="0" dirty="0">
              <a:solidFill>
                <a:schemeClr val="tx1"/>
              </a:solidFill>
            </a:rPr>
            <a:t>Interview                                                             Top 48 applicants</a:t>
          </a:r>
        </a:p>
      </dgm:t>
    </dgm:pt>
    <dgm:pt modelId="{02F99AD0-93A3-CA41-BCD6-517994D0373D}" type="parTrans" cxnId="{0D2D36A0-BD33-E04B-A4D9-E0449FA6914F}">
      <dgm:prSet/>
      <dgm:spPr/>
      <dgm:t>
        <a:bodyPr/>
        <a:lstStyle/>
        <a:p>
          <a:endParaRPr lang="en-US"/>
        </a:p>
      </dgm:t>
    </dgm:pt>
    <dgm:pt modelId="{A35878C0-1243-2449-817D-7B5D7EC6A4DC}" type="sibTrans" cxnId="{0D2D36A0-BD33-E04B-A4D9-E0449FA6914F}">
      <dgm:prSet/>
      <dgm:spPr/>
      <dgm:t>
        <a:bodyPr/>
        <a:lstStyle/>
        <a:p>
          <a:endParaRPr lang="en-US"/>
        </a:p>
      </dgm:t>
    </dgm:pt>
    <dgm:pt modelId="{0B88E69A-E22B-784D-AEEB-26E71B3E6AB3}" type="pres">
      <dgm:prSet presAssocID="{F195F691-41EC-4FA5-8383-474FC67D858B}" presName="vert0" presStyleCnt="0">
        <dgm:presLayoutVars>
          <dgm:dir/>
          <dgm:animOne val="branch"/>
          <dgm:animLvl val="lvl"/>
        </dgm:presLayoutVars>
      </dgm:prSet>
      <dgm:spPr/>
    </dgm:pt>
    <dgm:pt modelId="{F0914A84-5A08-8840-B1FC-F0BE2CC4B366}" type="pres">
      <dgm:prSet presAssocID="{C2C5B28B-0D9F-4857-8C20-7517090B884F}" presName="thickLine" presStyleLbl="alignNode1" presStyleIdx="0" presStyleCnt="11"/>
      <dgm:spPr/>
    </dgm:pt>
    <dgm:pt modelId="{0F9ECBF0-F474-6A43-99DB-F5522B667994}" type="pres">
      <dgm:prSet presAssocID="{C2C5B28B-0D9F-4857-8C20-7517090B884F}" presName="horz1" presStyleCnt="0"/>
      <dgm:spPr/>
    </dgm:pt>
    <dgm:pt modelId="{DDA293F4-7090-D64D-96D3-58E46CA60F7B}" type="pres">
      <dgm:prSet presAssocID="{C2C5B28B-0D9F-4857-8C20-7517090B884F}" presName="tx1" presStyleLbl="revTx" presStyleIdx="0" presStyleCnt="11"/>
      <dgm:spPr/>
    </dgm:pt>
    <dgm:pt modelId="{84B1872D-DC01-7541-9AB3-2D4CC7A67E9F}" type="pres">
      <dgm:prSet presAssocID="{C2C5B28B-0D9F-4857-8C20-7517090B884F}" presName="vert1" presStyleCnt="0"/>
      <dgm:spPr/>
    </dgm:pt>
    <dgm:pt modelId="{4539B6B6-747F-5148-A67E-8EAD05DBDC06}" type="pres">
      <dgm:prSet presAssocID="{A63D2CD2-8267-4DC4-9809-937CEBBD2C60}" presName="thickLine" presStyleLbl="alignNode1" presStyleIdx="1" presStyleCnt="11"/>
      <dgm:spPr/>
    </dgm:pt>
    <dgm:pt modelId="{EB6CD30A-5206-4248-98BD-554087A9E449}" type="pres">
      <dgm:prSet presAssocID="{A63D2CD2-8267-4DC4-9809-937CEBBD2C60}" presName="horz1" presStyleCnt="0"/>
      <dgm:spPr/>
    </dgm:pt>
    <dgm:pt modelId="{868CC34D-C09F-E14E-9317-77D56EB36972}" type="pres">
      <dgm:prSet presAssocID="{A63D2CD2-8267-4DC4-9809-937CEBBD2C60}" presName="tx1" presStyleLbl="revTx" presStyleIdx="1" presStyleCnt="11"/>
      <dgm:spPr/>
    </dgm:pt>
    <dgm:pt modelId="{B3DA97F2-E2A5-9540-943F-3655E60D94E9}" type="pres">
      <dgm:prSet presAssocID="{A63D2CD2-8267-4DC4-9809-937CEBBD2C60}" presName="vert1" presStyleCnt="0"/>
      <dgm:spPr/>
    </dgm:pt>
    <dgm:pt modelId="{A8EDF198-180F-1744-AB20-F0988DE1445D}" type="pres">
      <dgm:prSet presAssocID="{8AE57A40-1EFC-49DE-BE0B-6C1294DCB7D1}" presName="thickLine" presStyleLbl="alignNode1" presStyleIdx="2" presStyleCnt="11"/>
      <dgm:spPr/>
    </dgm:pt>
    <dgm:pt modelId="{220135BE-5858-4346-AF92-23DD6DDF2917}" type="pres">
      <dgm:prSet presAssocID="{8AE57A40-1EFC-49DE-BE0B-6C1294DCB7D1}" presName="horz1" presStyleCnt="0"/>
      <dgm:spPr/>
    </dgm:pt>
    <dgm:pt modelId="{DBBB615D-5C43-E149-9277-D369993E9D66}" type="pres">
      <dgm:prSet presAssocID="{8AE57A40-1EFC-49DE-BE0B-6C1294DCB7D1}" presName="tx1" presStyleLbl="revTx" presStyleIdx="2" presStyleCnt="11"/>
      <dgm:spPr/>
    </dgm:pt>
    <dgm:pt modelId="{71B3B485-41D7-D34B-B694-205BA7C1AB35}" type="pres">
      <dgm:prSet presAssocID="{8AE57A40-1EFC-49DE-BE0B-6C1294DCB7D1}" presName="vert1" presStyleCnt="0"/>
      <dgm:spPr/>
    </dgm:pt>
    <dgm:pt modelId="{7171CC48-6DDE-DA4A-9129-6BD8331B8A52}" type="pres">
      <dgm:prSet presAssocID="{1A4DC77C-AB45-409A-B69E-2880581697A5}" presName="thickLine" presStyleLbl="alignNode1" presStyleIdx="3" presStyleCnt="11"/>
      <dgm:spPr/>
    </dgm:pt>
    <dgm:pt modelId="{771755C9-B341-7245-A860-046562FBB21A}" type="pres">
      <dgm:prSet presAssocID="{1A4DC77C-AB45-409A-B69E-2880581697A5}" presName="horz1" presStyleCnt="0"/>
      <dgm:spPr/>
    </dgm:pt>
    <dgm:pt modelId="{3852D7AE-CF4A-AA4B-8423-D48DAD7CE5D9}" type="pres">
      <dgm:prSet presAssocID="{1A4DC77C-AB45-409A-B69E-2880581697A5}" presName="tx1" presStyleLbl="revTx" presStyleIdx="3" presStyleCnt="11"/>
      <dgm:spPr/>
    </dgm:pt>
    <dgm:pt modelId="{0A9764F6-AC20-2A40-9A19-99F9F93F53A6}" type="pres">
      <dgm:prSet presAssocID="{1A4DC77C-AB45-409A-B69E-2880581697A5}" presName="vert1" presStyleCnt="0"/>
      <dgm:spPr/>
    </dgm:pt>
    <dgm:pt modelId="{F855AE0F-311F-3148-A04A-5FA9379C830B}" type="pres">
      <dgm:prSet presAssocID="{7D05AAA1-FEF1-4604-9215-E399709F1A06}" presName="thickLine" presStyleLbl="alignNode1" presStyleIdx="4" presStyleCnt="11"/>
      <dgm:spPr/>
    </dgm:pt>
    <dgm:pt modelId="{B4F9F439-C9F5-F24B-AAC4-AF8538ABA409}" type="pres">
      <dgm:prSet presAssocID="{7D05AAA1-FEF1-4604-9215-E399709F1A06}" presName="horz1" presStyleCnt="0"/>
      <dgm:spPr/>
    </dgm:pt>
    <dgm:pt modelId="{53D70AF7-257E-2849-9DB3-0473B7E39657}" type="pres">
      <dgm:prSet presAssocID="{7D05AAA1-FEF1-4604-9215-E399709F1A06}" presName="tx1" presStyleLbl="revTx" presStyleIdx="4" presStyleCnt="11"/>
      <dgm:spPr/>
    </dgm:pt>
    <dgm:pt modelId="{F559823F-D007-7E40-BEF8-095D0F5092F3}" type="pres">
      <dgm:prSet presAssocID="{7D05AAA1-FEF1-4604-9215-E399709F1A06}" presName="vert1" presStyleCnt="0"/>
      <dgm:spPr/>
    </dgm:pt>
    <dgm:pt modelId="{369C2022-2508-C442-92F3-9ED6D241A57C}" type="pres">
      <dgm:prSet presAssocID="{C7580DEB-4A6B-4FBC-A7D0-33200A2BF4E2}" presName="thickLine" presStyleLbl="alignNode1" presStyleIdx="5" presStyleCnt="11"/>
      <dgm:spPr/>
    </dgm:pt>
    <dgm:pt modelId="{A3B1D970-1BF7-5F4D-BA7F-BE87740DE81C}" type="pres">
      <dgm:prSet presAssocID="{C7580DEB-4A6B-4FBC-A7D0-33200A2BF4E2}" presName="horz1" presStyleCnt="0"/>
      <dgm:spPr/>
    </dgm:pt>
    <dgm:pt modelId="{58274FD6-A1F7-AD49-B003-DD112028E873}" type="pres">
      <dgm:prSet presAssocID="{C7580DEB-4A6B-4FBC-A7D0-33200A2BF4E2}" presName="tx1" presStyleLbl="revTx" presStyleIdx="5" presStyleCnt="11"/>
      <dgm:spPr/>
    </dgm:pt>
    <dgm:pt modelId="{1340D84C-9591-944E-925F-BB01B7C39E2A}" type="pres">
      <dgm:prSet presAssocID="{C7580DEB-4A6B-4FBC-A7D0-33200A2BF4E2}" presName="vert1" presStyleCnt="0"/>
      <dgm:spPr/>
    </dgm:pt>
    <dgm:pt modelId="{77E85296-3743-B14C-97AD-BB7F60E9DBDA}" type="pres">
      <dgm:prSet presAssocID="{A31BA1C6-6D97-4A51-9928-B65DD0D6C688}" presName="thickLine" presStyleLbl="alignNode1" presStyleIdx="6" presStyleCnt="11"/>
      <dgm:spPr/>
    </dgm:pt>
    <dgm:pt modelId="{B4069882-C704-E842-AF95-D39B67013C13}" type="pres">
      <dgm:prSet presAssocID="{A31BA1C6-6D97-4A51-9928-B65DD0D6C688}" presName="horz1" presStyleCnt="0"/>
      <dgm:spPr/>
    </dgm:pt>
    <dgm:pt modelId="{1D19ED09-BBBE-B64D-97BC-C15A1F4384BF}" type="pres">
      <dgm:prSet presAssocID="{A31BA1C6-6D97-4A51-9928-B65DD0D6C688}" presName="tx1" presStyleLbl="revTx" presStyleIdx="6" presStyleCnt="11"/>
      <dgm:spPr/>
    </dgm:pt>
    <dgm:pt modelId="{B3475395-5A1A-7947-AD5C-4A097079ACF3}" type="pres">
      <dgm:prSet presAssocID="{A31BA1C6-6D97-4A51-9928-B65DD0D6C688}" presName="vert1" presStyleCnt="0"/>
      <dgm:spPr/>
    </dgm:pt>
    <dgm:pt modelId="{B6A166C9-76ED-664C-96ED-F1BE30F829A5}" type="pres">
      <dgm:prSet presAssocID="{0F343DA0-6BF7-F241-A7EA-BCC04353B94C}" presName="thickLine" presStyleLbl="alignNode1" presStyleIdx="7" presStyleCnt="11"/>
      <dgm:spPr/>
    </dgm:pt>
    <dgm:pt modelId="{BA75BF53-6E4D-CE4E-AFB6-A1FBD9812093}" type="pres">
      <dgm:prSet presAssocID="{0F343DA0-6BF7-F241-A7EA-BCC04353B94C}" presName="horz1" presStyleCnt="0"/>
      <dgm:spPr/>
    </dgm:pt>
    <dgm:pt modelId="{D67B46B2-1639-154B-A3FF-4F4067381C37}" type="pres">
      <dgm:prSet presAssocID="{0F343DA0-6BF7-F241-A7EA-BCC04353B94C}" presName="tx1" presStyleLbl="revTx" presStyleIdx="7" presStyleCnt="11"/>
      <dgm:spPr/>
    </dgm:pt>
    <dgm:pt modelId="{6A19CA0D-C8A1-CE48-B5C8-F4B85D55372F}" type="pres">
      <dgm:prSet presAssocID="{0F343DA0-6BF7-F241-A7EA-BCC04353B94C}" presName="vert1" presStyleCnt="0"/>
      <dgm:spPr/>
    </dgm:pt>
    <dgm:pt modelId="{39FA1A4A-7C60-1748-8835-1ABF4669D8DE}" type="pres">
      <dgm:prSet presAssocID="{746CF329-B6CC-47E8-83B2-7BB694F7F8DE}" presName="thickLine" presStyleLbl="alignNode1" presStyleIdx="8" presStyleCnt="11"/>
      <dgm:spPr/>
    </dgm:pt>
    <dgm:pt modelId="{94DD74D3-4117-264E-B7C0-58F171007760}" type="pres">
      <dgm:prSet presAssocID="{746CF329-B6CC-47E8-83B2-7BB694F7F8DE}" presName="horz1" presStyleCnt="0"/>
      <dgm:spPr/>
    </dgm:pt>
    <dgm:pt modelId="{C578A43A-8FAF-A648-B118-B8537614A922}" type="pres">
      <dgm:prSet presAssocID="{746CF329-B6CC-47E8-83B2-7BB694F7F8DE}" presName="tx1" presStyleLbl="revTx" presStyleIdx="8" presStyleCnt="11"/>
      <dgm:spPr/>
    </dgm:pt>
    <dgm:pt modelId="{18E25635-5BB4-DE46-A780-876DF8B32F15}" type="pres">
      <dgm:prSet presAssocID="{746CF329-B6CC-47E8-83B2-7BB694F7F8DE}" presName="vert1" presStyleCnt="0"/>
      <dgm:spPr/>
    </dgm:pt>
    <dgm:pt modelId="{C3F7D294-5FCC-E847-84A5-FC7BEC48E8FA}" type="pres">
      <dgm:prSet presAssocID="{56429E4F-6D4D-4C91-A53B-4BAE5987F09C}" presName="thickLine" presStyleLbl="alignNode1" presStyleIdx="9" presStyleCnt="11"/>
      <dgm:spPr/>
    </dgm:pt>
    <dgm:pt modelId="{C9DEF79E-0691-B446-9032-9CB100A9899B}" type="pres">
      <dgm:prSet presAssocID="{56429E4F-6D4D-4C91-A53B-4BAE5987F09C}" presName="horz1" presStyleCnt="0"/>
      <dgm:spPr/>
    </dgm:pt>
    <dgm:pt modelId="{A7183465-E206-5842-B7E8-AEF718CF33D7}" type="pres">
      <dgm:prSet presAssocID="{56429E4F-6D4D-4C91-A53B-4BAE5987F09C}" presName="tx1" presStyleLbl="revTx" presStyleIdx="9" presStyleCnt="11"/>
      <dgm:spPr/>
    </dgm:pt>
    <dgm:pt modelId="{A9ACF85B-A081-1047-8911-233AD9205AFF}" type="pres">
      <dgm:prSet presAssocID="{56429E4F-6D4D-4C91-A53B-4BAE5987F09C}" presName="vert1" presStyleCnt="0"/>
      <dgm:spPr/>
    </dgm:pt>
    <dgm:pt modelId="{321189BE-2D2E-0947-AA56-563CACDDD8BA}" type="pres">
      <dgm:prSet presAssocID="{671A27B8-D0E6-E747-8355-5F420E4E1F89}" presName="thickLine" presStyleLbl="alignNode1" presStyleIdx="10" presStyleCnt="11"/>
      <dgm:spPr/>
    </dgm:pt>
    <dgm:pt modelId="{33293C4B-A3D4-E448-B628-6C3C245A2407}" type="pres">
      <dgm:prSet presAssocID="{671A27B8-D0E6-E747-8355-5F420E4E1F89}" presName="horz1" presStyleCnt="0"/>
      <dgm:spPr/>
    </dgm:pt>
    <dgm:pt modelId="{5913ADAF-4B27-3440-835F-3CB34E56A802}" type="pres">
      <dgm:prSet presAssocID="{671A27B8-D0E6-E747-8355-5F420E4E1F89}" presName="tx1" presStyleLbl="revTx" presStyleIdx="10" presStyleCnt="11"/>
      <dgm:spPr/>
    </dgm:pt>
    <dgm:pt modelId="{C9C603DD-9527-234F-9EAA-7186FF80D44C}" type="pres">
      <dgm:prSet presAssocID="{671A27B8-D0E6-E747-8355-5F420E4E1F89}" presName="vert1" presStyleCnt="0"/>
      <dgm:spPr/>
    </dgm:pt>
  </dgm:ptLst>
  <dgm:cxnLst>
    <dgm:cxn modelId="{F2930204-0DE7-504D-A5E1-BD41981DDAEA}" type="presOf" srcId="{1A4DC77C-AB45-409A-B69E-2880581697A5}" destId="{3852D7AE-CF4A-AA4B-8423-D48DAD7CE5D9}" srcOrd="0" destOrd="0" presId="urn:microsoft.com/office/officeart/2008/layout/LinedList"/>
    <dgm:cxn modelId="{3BF9F117-E4E8-407D-B27C-C809AD9AEB37}" srcId="{F195F691-41EC-4FA5-8383-474FC67D858B}" destId="{A31BA1C6-6D97-4A51-9928-B65DD0D6C688}" srcOrd="6" destOrd="0" parTransId="{D899DEB8-0FED-48C4-9413-F1F18BB9D64A}" sibTransId="{223BBF95-45D8-46DE-9EE5-AD128FB5DF99}"/>
    <dgm:cxn modelId="{2CE3FD1E-790C-7442-8CA2-92481A0E0B3F}" type="presOf" srcId="{671A27B8-D0E6-E747-8355-5F420E4E1F89}" destId="{5913ADAF-4B27-3440-835F-3CB34E56A802}" srcOrd="0" destOrd="0" presId="urn:microsoft.com/office/officeart/2008/layout/LinedList"/>
    <dgm:cxn modelId="{01C49E37-73E4-0042-B732-A9051D504C3D}" type="presOf" srcId="{8AE57A40-1EFC-49DE-BE0B-6C1294DCB7D1}" destId="{DBBB615D-5C43-E149-9277-D369993E9D66}" srcOrd="0" destOrd="0" presId="urn:microsoft.com/office/officeart/2008/layout/LinedList"/>
    <dgm:cxn modelId="{10DF153A-1F9B-4376-8B2E-4C19EF8D3506}" srcId="{F195F691-41EC-4FA5-8383-474FC67D858B}" destId="{C7580DEB-4A6B-4FBC-A7D0-33200A2BF4E2}" srcOrd="5" destOrd="0" parTransId="{037279C1-973E-4719-A3C9-B45419AD32B4}" sibTransId="{C0DB05C5-2EC6-4C5B-B979-C007723006A0}"/>
    <dgm:cxn modelId="{36A58240-8DF0-3640-A834-4860E05FB689}" type="presOf" srcId="{0F343DA0-6BF7-F241-A7EA-BCC04353B94C}" destId="{D67B46B2-1639-154B-A3FF-4F4067381C37}" srcOrd="0" destOrd="0" presId="urn:microsoft.com/office/officeart/2008/layout/LinedList"/>
    <dgm:cxn modelId="{925AE147-AA83-EC41-9C57-C25FD5A619FF}" type="presOf" srcId="{56429E4F-6D4D-4C91-A53B-4BAE5987F09C}" destId="{A7183465-E206-5842-B7E8-AEF718CF33D7}" srcOrd="0" destOrd="0" presId="urn:microsoft.com/office/officeart/2008/layout/LinedList"/>
    <dgm:cxn modelId="{0330B14A-F1B8-4F41-9C2D-EDBFC23BA48B}" type="presOf" srcId="{7D05AAA1-FEF1-4604-9215-E399709F1A06}" destId="{53D70AF7-257E-2849-9DB3-0473B7E39657}" srcOrd="0" destOrd="0" presId="urn:microsoft.com/office/officeart/2008/layout/LinedList"/>
    <dgm:cxn modelId="{A621D95A-5FBE-4E33-A800-2751EF1A4090}" srcId="{F195F691-41EC-4FA5-8383-474FC67D858B}" destId="{8AE57A40-1EFC-49DE-BE0B-6C1294DCB7D1}" srcOrd="2" destOrd="0" parTransId="{6DAEDDEC-B212-4915-9FC9-C069AD0C733D}" sibTransId="{F2EACAC4-0814-4716-9D09-741559E68AEC}"/>
    <dgm:cxn modelId="{ECA3E65D-EF37-F54F-AAB8-CD2746AC70D1}" type="presOf" srcId="{A63D2CD2-8267-4DC4-9809-937CEBBD2C60}" destId="{868CC34D-C09F-E14E-9317-77D56EB36972}" srcOrd="0" destOrd="0" presId="urn:microsoft.com/office/officeart/2008/layout/LinedList"/>
    <dgm:cxn modelId="{71809E5F-84A3-446F-93E0-2CC39E66DF5B}" srcId="{F195F691-41EC-4FA5-8383-474FC67D858B}" destId="{C2C5B28B-0D9F-4857-8C20-7517090B884F}" srcOrd="0" destOrd="0" parTransId="{D5DB00B3-8B13-4036-A648-BE308C2AAC3C}" sibTransId="{5D2F0EEE-6531-49B6-9AC5-D6E186937484}"/>
    <dgm:cxn modelId="{141F396A-DE35-7645-85AC-EB1D7A9862AF}" type="presOf" srcId="{F195F691-41EC-4FA5-8383-474FC67D858B}" destId="{0B88E69A-E22B-784D-AEEB-26E71B3E6AB3}" srcOrd="0" destOrd="0" presId="urn:microsoft.com/office/officeart/2008/layout/LinedList"/>
    <dgm:cxn modelId="{8E63436B-FAE5-4291-8CD4-0A16963151E9}" srcId="{F195F691-41EC-4FA5-8383-474FC67D858B}" destId="{1A4DC77C-AB45-409A-B69E-2880581697A5}" srcOrd="3" destOrd="0" parTransId="{18A3D47D-448D-4DAF-9664-90C613937DE2}" sibTransId="{A7665EE1-43F4-405A-A0B8-172748867892}"/>
    <dgm:cxn modelId="{3B590A72-EE87-44DE-AD4A-2F8C573738C6}" srcId="{F195F691-41EC-4FA5-8383-474FC67D858B}" destId="{746CF329-B6CC-47E8-83B2-7BB694F7F8DE}" srcOrd="8" destOrd="0" parTransId="{2A2BB315-1682-4731-B57A-A35978CEFA0D}" sibTransId="{15C76E55-75A1-4AEB-8304-765D3963E4D2}"/>
    <dgm:cxn modelId="{98B4DE73-53D6-3A42-AB77-DB92BB103586}" type="presOf" srcId="{C2C5B28B-0D9F-4857-8C20-7517090B884F}" destId="{DDA293F4-7090-D64D-96D3-58E46CA60F7B}" srcOrd="0" destOrd="0" presId="urn:microsoft.com/office/officeart/2008/layout/LinedList"/>
    <dgm:cxn modelId="{9280228C-C820-411C-925D-91D514317DE3}" srcId="{F195F691-41EC-4FA5-8383-474FC67D858B}" destId="{56429E4F-6D4D-4C91-A53B-4BAE5987F09C}" srcOrd="9" destOrd="0" parTransId="{7A9B5D66-1000-4C1B-A56B-3841ACB977F0}" sibTransId="{DDF47004-23C4-4D20-A6AD-215B43AB8BC9}"/>
    <dgm:cxn modelId="{0D2D36A0-BD33-E04B-A4D9-E0449FA6914F}" srcId="{F195F691-41EC-4FA5-8383-474FC67D858B}" destId="{671A27B8-D0E6-E747-8355-5F420E4E1F89}" srcOrd="10" destOrd="0" parTransId="{02F99AD0-93A3-CA41-BCD6-517994D0373D}" sibTransId="{A35878C0-1243-2449-817D-7B5D7EC6A4DC}"/>
    <dgm:cxn modelId="{0B95B9A5-265E-AA41-82D1-C36798D21FC0}" type="presOf" srcId="{746CF329-B6CC-47E8-83B2-7BB694F7F8DE}" destId="{C578A43A-8FAF-A648-B118-B8537614A922}" srcOrd="0" destOrd="0" presId="urn:microsoft.com/office/officeart/2008/layout/LinedList"/>
    <dgm:cxn modelId="{BFCCB0BE-BBED-4869-BC2E-3E57E958E33B}" srcId="{F195F691-41EC-4FA5-8383-474FC67D858B}" destId="{7D05AAA1-FEF1-4604-9215-E399709F1A06}" srcOrd="4" destOrd="0" parTransId="{2ABEEC6E-CEB4-43DC-B624-37F7DDB8D63E}" sibTransId="{F920C425-A227-4C17-A29F-1E21284608F5}"/>
    <dgm:cxn modelId="{3ADDE6D8-87C3-4A8B-8227-CE5D688F4A0D}" srcId="{F195F691-41EC-4FA5-8383-474FC67D858B}" destId="{A63D2CD2-8267-4DC4-9809-937CEBBD2C60}" srcOrd="1" destOrd="0" parTransId="{CDC8C5E7-C0E3-4B67-AFB2-CC590F39D9A3}" sibTransId="{0D39E8F3-A3D0-4693-BF95-AB7D0329357B}"/>
    <dgm:cxn modelId="{ABCAB8EF-27D0-5C4C-A086-FA047D19F939}" srcId="{F195F691-41EC-4FA5-8383-474FC67D858B}" destId="{0F343DA0-6BF7-F241-A7EA-BCC04353B94C}" srcOrd="7" destOrd="0" parTransId="{85AF7816-EA9E-ED4E-9444-A38DCD7DFA1A}" sibTransId="{AFF53BC3-3307-C541-B451-5032B3645332}"/>
    <dgm:cxn modelId="{BA4663F1-1A29-6E45-B50A-18501B9278A4}" type="presOf" srcId="{C7580DEB-4A6B-4FBC-A7D0-33200A2BF4E2}" destId="{58274FD6-A1F7-AD49-B003-DD112028E873}" srcOrd="0" destOrd="0" presId="urn:microsoft.com/office/officeart/2008/layout/LinedList"/>
    <dgm:cxn modelId="{A60E49F8-0EEF-7247-B742-30DC0E681ED0}" type="presOf" srcId="{A31BA1C6-6D97-4A51-9928-B65DD0D6C688}" destId="{1D19ED09-BBBE-B64D-97BC-C15A1F4384BF}" srcOrd="0" destOrd="0" presId="urn:microsoft.com/office/officeart/2008/layout/LinedList"/>
    <dgm:cxn modelId="{F46C2BED-2B7D-4244-B26C-7C2DC0AF7307}" type="presParOf" srcId="{0B88E69A-E22B-784D-AEEB-26E71B3E6AB3}" destId="{F0914A84-5A08-8840-B1FC-F0BE2CC4B366}" srcOrd="0" destOrd="0" presId="urn:microsoft.com/office/officeart/2008/layout/LinedList"/>
    <dgm:cxn modelId="{A9229E3C-568B-B547-93FE-D35E744D1D07}" type="presParOf" srcId="{0B88E69A-E22B-784D-AEEB-26E71B3E6AB3}" destId="{0F9ECBF0-F474-6A43-99DB-F5522B667994}" srcOrd="1" destOrd="0" presId="urn:microsoft.com/office/officeart/2008/layout/LinedList"/>
    <dgm:cxn modelId="{40D23DCA-C1EE-3245-ADA4-652CCD9103BF}" type="presParOf" srcId="{0F9ECBF0-F474-6A43-99DB-F5522B667994}" destId="{DDA293F4-7090-D64D-96D3-58E46CA60F7B}" srcOrd="0" destOrd="0" presId="urn:microsoft.com/office/officeart/2008/layout/LinedList"/>
    <dgm:cxn modelId="{8987F5C3-A55B-A94B-BA06-23B14B1C8394}" type="presParOf" srcId="{0F9ECBF0-F474-6A43-99DB-F5522B667994}" destId="{84B1872D-DC01-7541-9AB3-2D4CC7A67E9F}" srcOrd="1" destOrd="0" presId="urn:microsoft.com/office/officeart/2008/layout/LinedList"/>
    <dgm:cxn modelId="{8645E170-33AD-954A-B8F1-ED3C77542E61}" type="presParOf" srcId="{0B88E69A-E22B-784D-AEEB-26E71B3E6AB3}" destId="{4539B6B6-747F-5148-A67E-8EAD05DBDC06}" srcOrd="2" destOrd="0" presId="urn:microsoft.com/office/officeart/2008/layout/LinedList"/>
    <dgm:cxn modelId="{7502456D-B0B2-CA41-815B-7415F5E46B09}" type="presParOf" srcId="{0B88E69A-E22B-784D-AEEB-26E71B3E6AB3}" destId="{EB6CD30A-5206-4248-98BD-554087A9E449}" srcOrd="3" destOrd="0" presId="urn:microsoft.com/office/officeart/2008/layout/LinedList"/>
    <dgm:cxn modelId="{9258F5CA-5E58-DC49-B498-EA2B01091FC1}" type="presParOf" srcId="{EB6CD30A-5206-4248-98BD-554087A9E449}" destId="{868CC34D-C09F-E14E-9317-77D56EB36972}" srcOrd="0" destOrd="0" presId="urn:microsoft.com/office/officeart/2008/layout/LinedList"/>
    <dgm:cxn modelId="{557A46E3-BFA6-034E-8CEC-77F1DEB7FE70}" type="presParOf" srcId="{EB6CD30A-5206-4248-98BD-554087A9E449}" destId="{B3DA97F2-E2A5-9540-943F-3655E60D94E9}" srcOrd="1" destOrd="0" presId="urn:microsoft.com/office/officeart/2008/layout/LinedList"/>
    <dgm:cxn modelId="{D30CF04B-3971-FB44-AFA0-C174DAFDD6CF}" type="presParOf" srcId="{0B88E69A-E22B-784D-AEEB-26E71B3E6AB3}" destId="{A8EDF198-180F-1744-AB20-F0988DE1445D}" srcOrd="4" destOrd="0" presId="urn:microsoft.com/office/officeart/2008/layout/LinedList"/>
    <dgm:cxn modelId="{2AE07D94-A28C-CF4A-8FDC-36DF7975D791}" type="presParOf" srcId="{0B88E69A-E22B-784D-AEEB-26E71B3E6AB3}" destId="{220135BE-5858-4346-AF92-23DD6DDF2917}" srcOrd="5" destOrd="0" presId="urn:microsoft.com/office/officeart/2008/layout/LinedList"/>
    <dgm:cxn modelId="{13936FD9-CFEC-9041-892C-B06D2C16362A}" type="presParOf" srcId="{220135BE-5858-4346-AF92-23DD6DDF2917}" destId="{DBBB615D-5C43-E149-9277-D369993E9D66}" srcOrd="0" destOrd="0" presId="urn:microsoft.com/office/officeart/2008/layout/LinedList"/>
    <dgm:cxn modelId="{019A91DF-C2FA-F241-85CD-7F3574F77C9C}" type="presParOf" srcId="{220135BE-5858-4346-AF92-23DD6DDF2917}" destId="{71B3B485-41D7-D34B-B694-205BA7C1AB35}" srcOrd="1" destOrd="0" presId="urn:microsoft.com/office/officeart/2008/layout/LinedList"/>
    <dgm:cxn modelId="{7DE64439-7095-934E-B6C1-5BA3C050A4E3}" type="presParOf" srcId="{0B88E69A-E22B-784D-AEEB-26E71B3E6AB3}" destId="{7171CC48-6DDE-DA4A-9129-6BD8331B8A52}" srcOrd="6" destOrd="0" presId="urn:microsoft.com/office/officeart/2008/layout/LinedList"/>
    <dgm:cxn modelId="{13D1F1AE-4B60-A14D-B10C-43BE588B1E4D}" type="presParOf" srcId="{0B88E69A-E22B-784D-AEEB-26E71B3E6AB3}" destId="{771755C9-B341-7245-A860-046562FBB21A}" srcOrd="7" destOrd="0" presId="urn:microsoft.com/office/officeart/2008/layout/LinedList"/>
    <dgm:cxn modelId="{94573C31-5445-E741-B28B-047285855073}" type="presParOf" srcId="{771755C9-B341-7245-A860-046562FBB21A}" destId="{3852D7AE-CF4A-AA4B-8423-D48DAD7CE5D9}" srcOrd="0" destOrd="0" presId="urn:microsoft.com/office/officeart/2008/layout/LinedList"/>
    <dgm:cxn modelId="{A7939095-FD74-1F4A-97D4-97532ADEA0E3}" type="presParOf" srcId="{771755C9-B341-7245-A860-046562FBB21A}" destId="{0A9764F6-AC20-2A40-9A19-99F9F93F53A6}" srcOrd="1" destOrd="0" presId="urn:microsoft.com/office/officeart/2008/layout/LinedList"/>
    <dgm:cxn modelId="{25C3F60E-42B5-EE45-AA08-C7912DB51611}" type="presParOf" srcId="{0B88E69A-E22B-784D-AEEB-26E71B3E6AB3}" destId="{F855AE0F-311F-3148-A04A-5FA9379C830B}" srcOrd="8" destOrd="0" presId="urn:microsoft.com/office/officeart/2008/layout/LinedList"/>
    <dgm:cxn modelId="{666A090F-845F-5748-B710-33DB1D182B9B}" type="presParOf" srcId="{0B88E69A-E22B-784D-AEEB-26E71B3E6AB3}" destId="{B4F9F439-C9F5-F24B-AAC4-AF8538ABA409}" srcOrd="9" destOrd="0" presId="urn:microsoft.com/office/officeart/2008/layout/LinedList"/>
    <dgm:cxn modelId="{DAC11EF1-5D36-074F-9E38-E6903070DC34}" type="presParOf" srcId="{B4F9F439-C9F5-F24B-AAC4-AF8538ABA409}" destId="{53D70AF7-257E-2849-9DB3-0473B7E39657}" srcOrd="0" destOrd="0" presId="urn:microsoft.com/office/officeart/2008/layout/LinedList"/>
    <dgm:cxn modelId="{A12D9E37-6FEB-A446-9A4F-B69D82DDD54E}" type="presParOf" srcId="{B4F9F439-C9F5-F24B-AAC4-AF8538ABA409}" destId="{F559823F-D007-7E40-BEF8-095D0F5092F3}" srcOrd="1" destOrd="0" presId="urn:microsoft.com/office/officeart/2008/layout/LinedList"/>
    <dgm:cxn modelId="{1C109713-0997-CB4A-A898-A8CDD2DBCDD8}" type="presParOf" srcId="{0B88E69A-E22B-784D-AEEB-26E71B3E6AB3}" destId="{369C2022-2508-C442-92F3-9ED6D241A57C}" srcOrd="10" destOrd="0" presId="urn:microsoft.com/office/officeart/2008/layout/LinedList"/>
    <dgm:cxn modelId="{20521725-7769-034C-9D27-57ED7729E205}" type="presParOf" srcId="{0B88E69A-E22B-784D-AEEB-26E71B3E6AB3}" destId="{A3B1D970-1BF7-5F4D-BA7F-BE87740DE81C}" srcOrd="11" destOrd="0" presId="urn:microsoft.com/office/officeart/2008/layout/LinedList"/>
    <dgm:cxn modelId="{314B802A-BFE7-3F43-8A8A-89CA72952ABF}" type="presParOf" srcId="{A3B1D970-1BF7-5F4D-BA7F-BE87740DE81C}" destId="{58274FD6-A1F7-AD49-B003-DD112028E873}" srcOrd="0" destOrd="0" presId="urn:microsoft.com/office/officeart/2008/layout/LinedList"/>
    <dgm:cxn modelId="{945CDAF1-9539-FD4C-9C59-68BF5AEAE50B}" type="presParOf" srcId="{A3B1D970-1BF7-5F4D-BA7F-BE87740DE81C}" destId="{1340D84C-9591-944E-925F-BB01B7C39E2A}" srcOrd="1" destOrd="0" presId="urn:microsoft.com/office/officeart/2008/layout/LinedList"/>
    <dgm:cxn modelId="{1F30D0CD-00A3-C549-A440-1EDA0746F6F1}" type="presParOf" srcId="{0B88E69A-E22B-784D-AEEB-26E71B3E6AB3}" destId="{77E85296-3743-B14C-97AD-BB7F60E9DBDA}" srcOrd="12" destOrd="0" presId="urn:microsoft.com/office/officeart/2008/layout/LinedList"/>
    <dgm:cxn modelId="{6662104B-727A-2844-80AD-3938F67FEB64}" type="presParOf" srcId="{0B88E69A-E22B-784D-AEEB-26E71B3E6AB3}" destId="{B4069882-C704-E842-AF95-D39B67013C13}" srcOrd="13" destOrd="0" presId="urn:microsoft.com/office/officeart/2008/layout/LinedList"/>
    <dgm:cxn modelId="{036243B6-1224-EB40-AC76-E99089D3CE13}" type="presParOf" srcId="{B4069882-C704-E842-AF95-D39B67013C13}" destId="{1D19ED09-BBBE-B64D-97BC-C15A1F4384BF}" srcOrd="0" destOrd="0" presId="urn:microsoft.com/office/officeart/2008/layout/LinedList"/>
    <dgm:cxn modelId="{9C9637C6-3186-3447-8828-328F62AF40EF}" type="presParOf" srcId="{B4069882-C704-E842-AF95-D39B67013C13}" destId="{B3475395-5A1A-7947-AD5C-4A097079ACF3}" srcOrd="1" destOrd="0" presId="urn:microsoft.com/office/officeart/2008/layout/LinedList"/>
    <dgm:cxn modelId="{A693C470-FAB3-D74A-9F06-F76EBE6C0495}" type="presParOf" srcId="{0B88E69A-E22B-784D-AEEB-26E71B3E6AB3}" destId="{B6A166C9-76ED-664C-96ED-F1BE30F829A5}" srcOrd="14" destOrd="0" presId="urn:microsoft.com/office/officeart/2008/layout/LinedList"/>
    <dgm:cxn modelId="{4C473970-9ADF-CC48-9D9F-971770CDC87B}" type="presParOf" srcId="{0B88E69A-E22B-784D-AEEB-26E71B3E6AB3}" destId="{BA75BF53-6E4D-CE4E-AFB6-A1FBD9812093}" srcOrd="15" destOrd="0" presId="urn:microsoft.com/office/officeart/2008/layout/LinedList"/>
    <dgm:cxn modelId="{BDFAEF50-CBA4-3042-BDF8-98826DB39A92}" type="presParOf" srcId="{BA75BF53-6E4D-CE4E-AFB6-A1FBD9812093}" destId="{D67B46B2-1639-154B-A3FF-4F4067381C37}" srcOrd="0" destOrd="0" presId="urn:microsoft.com/office/officeart/2008/layout/LinedList"/>
    <dgm:cxn modelId="{79F0AEBB-E610-FD4C-9235-217519D760DD}" type="presParOf" srcId="{BA75BF53-6E4D-CE4E-AFB6-A1FBD9812093}" destId="{6A19CA0D-C8A1-CE48-B5C8-F4B85D55372F}" srcOrd="1" destOrd="0" presId="urn:microsoft.com/office/officeart/2008/layout/LinedList"/>
    <dgm:cxn modelId="{0BE71E6D-3037-7144-9637-1A3A8D9ED135}" type="presParOf" srcId="{0B88E69A-E22B-784D-AEEB-26E71B3E6AB3}" destId="{39FA1A4A-7C60-1748-8835-1ABF4669D8DE}" srcOrd="16" destOrd="0" presId="urn:microsoft.com/office/officeart/2008/layout/LinedList"/>
    <dgm:cxn modelId="{51105AAF-8DB0-7742-9803-4CD0EF42558B}" type="presParOf" srcId="{0B88E69A-E22B-784D-AEEB-26E71B3E6AB3}" destId="{94DD74D3-4117-264E-B7C0-58F171007760}" srcOrd="17" destOrd="0" presId="urn:microsoft.com/office/officeart/2008/layout/LinedList"/>
    <dgm:cxn modelId="{4780CCAF-8038-3E43-BFDE-D0863BA9ACC7}" type="presParOf" srcId="{94DD74D3-4117-264E-B7C0-58F171007760}" destId="{C578A43A-8FAF-A648-B118-B8537614A922}" srcOrd="0" destOrd="0" presId="urn:microsoft.com/office/officeart/2008/layout/LinedList"/>
    <dgm:cxn modelId="{D1FA36C3-B94E-C740-A30E-F176F25B449E}" type="presParOf" srcId="{94DD74D3-4117-264E-B7C0-58F171007760}" destId="{18E25635-5BB4-DE46-A780-876DF8B32F15}" srcOrd="1" destOrd="0" presId="urn:microsoft.com/office/officeart/2008/layout/LinedList"/>
    <dgm:cxn modelId="{39C978E5-5641-404E-966B-71D7A9CE6ECA}" type="presParOf" srcId="{0B88E69A-E22B-784D-AEEB-26E71B3E6AB3}" destId="{C3F7D294-5FCC-E847-84A5-FC7BEC48E8FA}" srcOrd="18" destOrd="0" presId="urn:microsoft.com/office/officeart/2008/layout/LinedList"/>
    <dgm:cxn modelId="{00FB83C8-97AA-4142-ADD9-1DE6809D8BD4}" type="presParOf" srcId="{0B88E69A-E22B-784D-AEEB-26E71B3E6AB3}" destId="{C9DEF79E-0691-B446-9032-9CB100A9899B}" srcOrd="19" destOrd="0" presId="urn:microsoft.com/office/officeart/2008/layout/LinedList"/>
    <dgm:cxn modelId="{3C747AF8-10B0-1F46-8785-DD9D4AC3343C}" type="presParOf" srcId="{C9DEF79E-0691-B446-9032-9CB100A9899B}" destId="{A7183465-E206-5842-B7E8-AEF718CF33D7}" srcOrd="0" destOrd="0" presId="urn:microsoft.com/office/officeart/2008/layout/LinedList"/>
    <dgm:cxn modelId="{EB6AD502-7E7E-B840-8FC8-93B11052FB42}" type="presParOf" srcId="{C9DEF79E-0691-B446-9032-9CB100A9899B}" destId="{A9ACF85B-A081-1047-8911-233AD9205AFF}" srcOrd="1" destOrd="0" presId="urn:microsoft.com/office/officeart/2008/layout/LinedList"/>
    <dgm:cxn modelId="{D2A91242-99E3-9A4C-88A9-E3526585F784}" type="presParOf" srcId="{0B88E69A-E22B-784D-AEEB-26E71B3E6AB3}" destId="{321189BE-2D2E-0947-AA56-563CACDDD8BA}" srcOrd="20" destOrd="0" presId="urn:microsoft.com/office/officeart/2008/layout/LinedList"/>
    <dgm:cxn modelId="{0E4DD081-0BDE-964C-8795-843282030B4B}" type="presParOf" srcId="{0B88E69A-E22B-784D-AEEB-26E71B3E6AB3}" destId="{33293C4B-A3D4-E448-B628-6C3C245A2407}" srcOrd="21" destOrd="0" presId="urn:microsoft.com/office/officeart/2008/layout/LinedList"/>
    <dgm:cxn modelId="{054953B4-ECE4-254A-B2A7-6C876820CFDC}" type="presParOf" srcId="{33293C4B-A3D4-E448-B628-6C3C245A2407}" destId="{5913ADAF-4B27-3440-835F-3CB34E56A802}" srcOrd="0" destOrd="0" presId="urn:microsoft.com/office/officeart/2008/layout/LinedList"/>
    <dgm:cxn modelId="{75BC2C95-DFEB-2447-922C-5CEBC356601E}" type="presParOf" srcId="{33293C4B-A3D4-E448-B628-6C3C245A2407}" destId="{C9C603DD-9527-234F-9EAA-7186FF80D44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914A84-5A08-8840-B1FC-F0BE2CC4B366}">
      <dsp:nvSpPr>
        <dsp:cNvPr id="0" name=""/>
        <dsp:cNvSpPr/>
      </dsp:nvSpPr>
      <dsp:spPr>
        <a:xfrm>
          <a:off x="0" y="227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A293F4-7090-D64D-96D3-58E46CA60F7B}">
      <dsp:nvSpPr>
        <dsp:cNvPr id="0" name=""/>
        <dsp:cNvSpPr/>
      </dsp:nvSpPr>
      <dsp:spPr>
        <a:xfrm>
          <a:off x="0" y="2278"/>
          <a:ext cx="10515600" cy="388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Overall GPA 				minimum 2.5</a:t>
          </a:r>
        </a:p>
      </dsp:txBody>
      <dsp:txXfrm>
        <a:off x="0" y="2278"/>
        <a:ext cx="10515600" cy="388557"/>
      </dsp:txXfrm>
    </dsp:sp>
    <dsp:sp modelId="{4539B6B6-747F-5148-A67E-8EAD05DBDC06}">
      <dsp:nvSpPr>
        <dsp:cNvPr id="0" name=""/>
        <dsp:cNvSpPr/>
      </dsp:nvSpPr>
      <dsp:spPr>
        <a:xfrm>
          <a:off x="0" y="39083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8CC34D-C09F-E14E-9317-77D56EB36972}">
      <dsp:nvSpPr>
        <dsp:cNvPr id="0" name=""/>
        <dsp:cNvSpPr/>
      </dsp:nvSpPr>
      <dsp:spPr>
        <a:xfrm>
          <a:off x="0" y="390836"/>
          <a:ext cx="10515600" cy="388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Pre-requisite GPA			minimum 2.5</a:t>
          </a:r>
        </a:p>
      </dsp:txBody>
      <dsp:txXfrm>
        <a:off x="0" y="390836"/>
        <a:ext cx="10515600" cy="388557"/>
      </dsp:txXfrm>
    </dsp:sp>
    <dsp:sp modelId="{A8EDF198-180F-1744-AB20-F0988DE1445D}">
      <dsp:nvSpPr>
        <dsp:cNvPr id="0" name=""/>
        <dsp:cNvSpPr/>
      </dsp:nvSpPr>
      <dsp:spPr>
        <a:xfrm>
          <a:off x="0" y="77939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BB615D-5C43-E149-9277-D369993E9D66}">
      <dsp:nvSpPr>
        <dsp:cNvPr id="0" name=""/>
        <dsp:cNvSpPr/>
      </dsp:nvSpPr>
      <dsp:spPr>
        <a:xfrm>
          <a:off x="0" y="779394"/>
          <a:ext cx="10515600" cy="388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TEAS score				minimum 58.7%</a:t>
          </a:r>
        </a:p>
      </dsp:txBody>
      <dsp:txXfrm>
        <a:off x="0" y="779394"/>
        <a:ext cx="10515600" cy="388557"/>
      </dsp:txXfrm>
    </dsp:sp>
    <dsp:sp modelId="{7171CC48-6DDE-DA4A-9129-6BD8331B8A52}">
      <dsp:nvSpPr>
        <dsp:cNvPr id="0" name=""/>
        <dsp:cNvSpPr/>
      </dsp:nvSpPr>
      <dsp:spPr>
        <a:xfrm>
          <a:off x="0" y="11679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2D7AE-CF4A-AA4B-8423-D48DAD7CE5D9}">
      <dsp:nvSpPr>
        <dsp:cNvPr id="0" name=""/>
        <dsp:cNvSpPr/>
      </dsp:nvSpPr>
      <dsp:spPr>
        <a:xfrm>
          <a:off x="0" y="1167951"/>
          <a:ext cx="10515600" cy="388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Residency				CSUCI service area (southern SLO)</a:t>
          </a:r>
        </a:p>
      </dsp:txBody>
      <dsp:txXfrm>
        <a:off x="0" y="1167951"/>
        <a:ext cx="10515600" cy="388557"/>
      </dsp:txXfrm>
    </dsp:sp>
    <dsp:sp modelId="{F6CC60AB-D0F3-AC4F-90E2-6BC3122EBF21}">
      <dsp:nvSpPr>
        <dsp:cNvPr id="0" name=""/>
        <dsp:cNvSpPr/>
      </dsp:nvSpPr>
      <dsp:spPr>
        <a:xfrm>
          <a:off x="0" y="155650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A4ECD4-F03A-2049-B8B7-94E6BF4B647C}">
      <dsp:nvSpPr>
        <dsp:cNvPr id="0" name=""/>
        <dsp:cNvSpPr/>
      </dsp:nvSpPr>
      <dsp:spPr>
        <a:xfrm>
          <a:off x="0" y="1556509"/>
          <a:ext cx="10515600" cy="388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CI Student				freshman, 5 of 8 pre-requisites</a:t>
          </a:r>
        </a:p>
      </dsp:txBody>
      <dsp:txXfrm>
        <a:off x="0" y="1556509"/>
        <a:ext cx="10515600" cy="388557"/>
      </dsp:txXfrm>
    </dsp:sp>
    <dsp:sp modelId="{F855AE0F-311F-3148-A04A-5FA9379C830B}">
      <dsp:nvSpPr>
        <dsp:cNvPr id="0" name=""/>
        <dsp:cNvSpPr/>
      </dsp:nvSpPr>
      <dsp:spPr>
        <a:xfrm>
          <a:off x="0" y="194506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70AF7-257E-2849-9DB3-0473B7E39657}">
      <dsp:nvSpPr>
        <dsp:cNvPr id="0" name=""/>
        <dsp:cNvSpPr/>
      </dsp:nvSpPr>
      <dsp:spPr>
        <a:xfrm>
          <a:off x="0" y="1945067"/>
          <a:ext cx="10515600" cy="388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Foreign Language                                              intermediate ASL, CLEP, ACTFL/LTI		</a:t>
          </a:r>
        </a:p>
      </dsp:txBody>
      <dsp:txXfrm>
        <a:off x="0" y="1945067"/>
        <a:ext cx="10515600" cy="388557"/>
      </dsp:txXfrm>
    </dsp:sp>
    <dsp:sp modelId="{369C2022-2508-C442-92F3-9ED6D241A57C}">
      <dsp:nvSpPr>
        <dsp:cNvPr id="0" name=""/>
        <dsp:cNvSpPr/>
      </dsp:nvSpPr>
      <dsp:spPr>
        <a:xfrm>
          <a:off x="0" y="233362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274FD6-A1F7-AD49-B003-DD112028E873}">
      <dsp:nvSpPr>
        <dsp:cNvPr id="0" name=""/>
        <dsp:cNvSpPr/>
      </dsp:nvSpPr>
      <dsp:spPr>
        <a:xfrm>
          <a:off x="0" y="2333625"/>
          <a:ext cx="10515600" cy="388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Academic Accommodation		EOP, EOPS, SSS, Foster Youth</a:t>
          </a:r>
        </a:p>
      </dsp:txBody>
      <dsp:txXfrm>
        <a:off x="0" y="2333625"/>
        <a:ext cx="10515600" cy="388557"/>
      </dsp:txXfrm>
    </dsp:sp>
    <dsp:sp modelId="{77E85296-3743-B14C-97AD-BB7F60E9DBDA}">
      <dsp:nvSpPr>
        <dsp:cNvPr id="0" name=""/>
        <dsp:cNvSpPr/>
      </dsp:nvSpPr>
      <dsp:spPr>
        <a:xfrm>
          <a:off x="0" y="2722182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9ED09-BBBE-B64D-97BC-C15A1F4384BF}">
      <dsp:nvSpPr>
        <dsp:cNvPr id="0" name=""/>
        <dsp:cNvSpPr/>
      </dsp:nvSpPr>
      <dsp:spPr>
        <a:xfrm>
          <a:off x="0" y="2722182"/>
          <a:ext cx="10515600" cy="388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Work/Volunteer Experience		0-200+ hours, CNA/LVN/EMT license</a:t>
          </a:r>
        </a:p>
      </dsp:txBody>
      <dsp:txXfrm>
        <a:off x="0" y="2722182"/>
        <a:ext cx="10515600" cy="388557"/>
      </dsp:txXfrm>
    </dsp:sp>
    <dsp:sp modelId="{B6A166C9-76ED-664C-96ED-F1BE30F829A5}">
      <dsp:nvSpPr>
        <dsp:cNvPr id="0" name=""/>
        <dsp:cNvSpPr/>
      </dsp:nvSpPr>
      <dsp:spPr>
        <a:xfrm>
          <a:off x="0" y="311074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B46B2-1639-154B-A3FF-4F4067381C37}">
      <dsp:nvSpPr>
        <dsp:cNvPr id="0" name=""/>
        <dsp:cNvSpPr/>
      </dsp:nvSpPr>
      <dsp:spPr>
        <a:xfrm>
          <a:off x="0" y="3110740"/>
          <a:ext cx="10515600" cy="388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Military Service                                                  Active duty, honorable discharge, spouse</a:t>
          </a:r>
        </a:p>
      </dsp:txBody>
      <dsp:txXfrm>
        <a:off x="0" y="3110740"/>
        <a:ext cx="10515600" cy="388557"/>
      </dsp:txXfrm>
    </dsp:sp>
    <dsp:sp modelId="{39FA1A4A-7C60-1748-8835-1ABF4669D8DE}">
      <dsp:nvSpPr>
        <dsp:cNvPr id="0" name=""/>
        <dsp:cNvSpPr/>
      </dsp:nvSpPr>
      <dsp:spPr>
        <a:xfrm>
          <a:off x="0" y="349929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8A43A-8FAF-A648-B118-B8537614A922}">
      <dsp:nvSpPr>
        <dsp:cNvPr id="0" name=""/>
        <dsp:cNvSpPr/>
      </dsp:nvSpPr>
      <dsp:spPr>
        <a:xfrm>
          <a:off x="0" y="3499298"/>
          <a:ext cx="10515600" cy="388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HS Regional ROP/Health Academy</a:t>
          </a:r>
        </a:p>
      </dsp:txBody>
      <dsp:txXfrm>
        <a:off x="0" y="3499298"/>
        <a:ext cx="10515600" cy="388557"/>
      </dsp:txXfrm>
    </dsp:sp>
    <dsp:sp modelId="{C3F7D294-5FCC-E847-84A5-FC7BEC48E8FA}">
      <dsp:nvSpPr>
        <dsp:cNvPr id="0" name=""/>
        <dsp:cNvSpPr/>
      </dsp:nvSpPr>
      <dsp:spPr>
        <a:xfrm>
          <a:off x="0" y="388785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83465-E206-5842-B7E8-AEF718CF33D7}">
      <dsp:nvSpPr>
        <dsp:cNvPr id="0" name=""/>
        <dsp:cNvSpPr/>
      </dsp:nvSpPr>
      <dsp:spPr>
        <a:xfrm>
          <a:off x="0" y="3887855"/>
          <a:ext cx="10515600" cy="388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Previous Degree</a:t>
          </a:r>
        </a:p>
      </dsp:txBody>
      <dsp:txXfrm>
        <a:off x="0" y="3887855"/>
        <a:ext cx="10515600" cy="388557"/>
      </dsp:txXfrm>
    </dsp:sp>
    <dsp:sp modelId="{26E634BC-20AC-3F40-BD9E-D916F25B3F0A}">
      <dsp:nvSpPr>
        <dsp:cNvPr id="0" name=""/>
        <dsp:cNvSpPr/>
      </dsp:nvSpPr>
      <dsp:spPr>
        <a:xfrm>
          <a:off x="0" y="427641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4BDC90-0E32-F842-B65F-EB5234589682}">
      <dsp:nvSpPr>
        <dsp:cNvPr id="0" name=""/>
        <dsp:cNvSpPr/>
      </dsp:nvSpPr>
      <dsp:spPr>
        <a:xfrm>
          <a:off x="0" y="4276413"/>
          <a:ext cx="10515600" cy="388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Interview                                                             Top 70 applicants</a:t>
          </a:r>
        </a:p>
      </dsp:txBody>
      <dsp:txXfrm>
        <a:off x="0" y="4276413"/>
        <a:ext cx="10515600" cy="3885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914A84-5A08-8840-B1FC-F0BE2CC4B366}">
      <dsp:nvSpPr>
        <dsp:cNvPr id="0" name=""/>
        <dsp:cNvSpPr/>
      </dsp:nvSpPr>
      <dsp:spPr>
        <a:xfrm>
          <a:off x="0" y="227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A293F4-7090-D64D-96D3-58E46CA60F7B}">
      <dsp:nvSpPr>
        <dsp:cNvPr id="0" name=""/>
        <dsp:cNvSpPr/>
      </dsp:nvSpPr>
      <dsp:spPr>
        <a:xfrm>
          <a:off x="0" y="2278"/>
          <a:ext cx="10515600" cy="388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Overall GPA 				minimum 2.5</a:t>
          </a:r>
        </a:p>
      </dsp:txBody>
      <dsp:txXfrm>
        <a:off x="0" y="2278"/>
        <a:ext cx="10515600" cy="388557"/>
      </dsp:txXfrm>
    </dsp:sp>
    <dsp:sp modelId="{4539B6B6-747F-5148-A67E-8EAD05DBDC06}">
      <dsp:nvSpPr>
        <dsp:cNvPr id="0" name=""/>
        <dsp:cNvSpPr/>
      </dsp:nvSpPr>
      <dsp:spPr>
        <a:xfrm>
          <a:off x="0" y="39083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8CC34D-C09F-E14E-9317-77D56EB36972}">
      <dsp:nvSpPr>
        <dsp:cNvPr id="0" name=""/>
        <dsp:cNvSpPr/>
      </dsp:nvSpPr>
      <dsp:spPr>
        <a:xfrm>
          <a:off x="0" y="390836"/>
          <a:ext cx="10515600" cy="388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Pre-requisite GPA			minimum 2.5</a:t>
          </a:r>
        </a:p>
      </dsp:txBody>
      <dsp:txXfrm>
        <a:off x="0" y="390836"/>
        <a:ext cx="10515600" cy="388557"/>
      </dsp:txXfrm>
    </dsp:sp>
    <dsp:sp modelId="{A8EDF198-180F-1744-AB20-F0988DE1445D}">
      <dsp:nvSpPr>
        <dsp:cNvPr id="0" name=""/>
        <dsp:cNvSpPr/>
      </dsp:nvSpPr>
      <dsp:spPr>
        <a:xfrm>
          <a:off x="0" y="77939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BB615D-5C43-E149-9277-D369993E9D66}">
      <dsp:nvSpPr>
        <dsp:cNvPr id="0" name=""/>
        <dsp:cNvSpPr/>
      </dsp:nvSpPr>
      <dsp:spPr>
        <a:xfrm>
          <a:off x="0" y="779394"/>
          <a:ext cx="10515600" cy="388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TEAS score				minimum 58.7%</a:t>
          </a:r>
        </a:p>
      </dsp:txBody>
      <dsp:txXfrm>
        <a:off x="0" y="779394"/>
        <a:ext cx="10515600" cy="388557"/>
      </dsp:txXfrm>
    </dsp:sp>
    <dsp:sp modelId="{7171CC48-6DDE-DA4A-9129-6BD8331B8A52}">
      <dsp:nvSpPr>
        <dsp:cNvPr id="0" name=""/>
        <dsp:cNvSpPr/>
      </dsp:nvSpPr>
      <dsp:spPr>
        <a:xfrm>
          <a:off x="0" y="11679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2D7AE-CF4A-AA4B-8423-D48DAD7CE5D9}">
      <dsp:nvSpPr>
        <dsp:cNvPr id="0" name=""/>
        <dsp:cNvSpPr/>
      </dsp:nvSpPr>
      <dsp:spPr>
        <a:xfrm>
          <a:off x="0" y="1167951"/>
          <a:ext cx="10515600" cy="388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Residency				CSUCI service area (southern SLO)</a:t>
          </a:r>
        </a:p>
      </dsp:txBody>
      <dsp:txXfrm>
        <a:off x="0" y="1167951"/>
        <a:ext cx="10515600" cy="388557"/>
      </dsp:txXfrm>
    </dsp:sp>
    <dsp:sp modelId="{F6CC60AB-D0F3-AC4F-90E2-6BC3122EBF21}">
      <dsp:nvSpPr>
        <dsp:cNvPr id="0" name=""/>
        <dsp:cNvSpPr/>
      </dsp:nvSpPr>
      <dsp:spPr>
        <a:xfrm>
          <a:off x="0" y="155650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A4ECD4-F03A-2049-B8B7-94E6BF4B647C}">
      <dsp:nvSpPr>
        <dsp:cNvPr id="0" name=""/>
        <dsp:cNvSpPr/>
      </dsp:nvSpPr>
      <dsp:spPr>
        <a:xfrm>
          <a:off x="0" y="1556509"/>
          <a:ext cx="10515600" cy="388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CI Student				freshman, 5 of 8 pre-requisites</a:t>
          </a:r>
        </a:p>
      </dsp:txBody>
      <dsp:txXfrm>
        <a:off x="0" y="1556509"/>
        <a:ext cx="10515600" cy="388557"/>
      </dsp:txXfrm>
    </dsp:sp>
    <dsp:sp modelId="{F855AE0F-311F-3148-A04A-5FA9379C830B}">
      <dsp:nvSpPr>
        <dsp:cNvPr id="0" name=""/>
        <dsp:cNvSpPr/>
      </dsp:nvSpPr>
      <dsp:spPr>
        <a:xfrm>
          <a:off x="0" y="194506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70AF7-257E-2849-9DB3-0473B7E39657}">
      <dsp:nvSpPr>
        <dsp:cNvPr id="0" name=""/>
        <dsp:cNvSpPr/>
      </dsp:nvSpPr>
      <dsp:spPr>
        <a:xfrm>
          <a:off x="0" y="1945067"/>
          <a:ext cx="10515600" cy="388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Foreign Language                                              intermediate ASL, CLEP, ACTFL/LTI		</a:t>
          </a:r>
        </a:p>
      </dsp:txBody>
      <dsp:txXfrm>
        <a:off x="0" y="1945067"/>
        <a:ext cx="10515600" cy="388557"/>
      </dsp:txXfrm>
    </dsp:sp>
    <dsp:sp modelId="{369C2022-2508-C442-92F3-9ED6D241A57C}">
      <dsp:nvSpPr>
        <dsp:cNvPr id="0" name=""/>
        <dsp:cNvSpPr/>
      </dsp:nvSpPr>
      <dsp:spPr>
        <a:xfrm>
          <a:off x="0" y="233362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274FD6-A1F7-AD49-B003-DD112028E873}">
      <dsp:nvSpPr>
        <dsp:cNvPr id="0" name=""/>
        <dsp:cNvSpPr/>
      </dsp:nvSpPr>
      <dsp:spPr>
        <a:xfrm>
          <a:off x="0" y="2333625"/>
          <a:ext cx="10515600" cy="388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Academic Accommodation		EOP, EOPS, SSS, Foster Youth</a:t>
          </a:r>
        </a:p>
      </dsp:txBody>
      <dsp:txXfrm>
        <a:off x="0" y="2333625"/>
        <a:ext cx="10515600" cy="388557"/>
      </dsp:txXfrm>
    </dsp:sp>
    <dsp:sp modelId="{77E85296-3743-B14C-97AD-BB7F60E9DBDA}">
      <dsp:nvSpPr>
        <dsp:cNvPr id="0" name=""/>
        <dsp:cNvSpPr/>
      </dsp:nvSpPr>
      <dsp:spPr>
        <a:xfrm>
          <a:off x="0" y="2722182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9ED09-BBBE-B64D-97BC-C15A1F4384BF}">
      <dsp:nvSpPr>
        <dsp:cNvPr id="0" name=""/>
        <dsp:cNvSpPr/>
      </dsp:nvSpPr>
      <dsp:spPr>
        <a:xfrm>
          <a:off x="0" y="2722182"/>
          <a:ext cx="10515600" cy="388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Work/Volunteer Experience		0-200+ hours, CNA/LVN/EMT license, </a:t>
          </a:r>
          <a:r>
            <a:rPr lang="en-US" sz="1800" kern="1200" dirty="0">
              <a:solidFill>
                <a:srgbClr val="FF0000"/>
              </a:solidFill>
            </a:rPr>
            <a:t>1000+ hours pd work</a:t>
          </a:r>
          <a:r>
            <a:rPr lang="en-US" sz="1800" kern="1200" dirty="0"/>
            <a:t> </a:t>
          </a:r>
        </a:p>
      </dsp:txBody>
      <dsp:txXfrm>
        <a:off x="0" y="2722182"/>
        <a:ext cx="10515600" cy="388557"/>
      </dsp:txXfrm>
    </dsp:sp>
    <dsp:sp modelId="{B6A166C9-76ED-664C-96ED-F1BE30F829A5}">
      <dsp:nvSpPr>
        <dsp:cNvPr id="0" name=""/>
        <dsp:cNvSpPr/>
      </dsp:nvSpPr>
      <dsp:spPr>
        <a:xfrm>
          <a:off x="0" y="311074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B46B2-1639-154B-A3FF-4F4067381C37}">
      <dsp:nvSpPr>
        <dsp:cNvPr id="0" name=""/>
        <dsp:cNvSpPr/>
      </dsp:nvSpPr>
      <dsp:spPr>
        <a:xfrm>
          <a:off x="0" y="3110740"/>
          <a:ext cx="10515600" cy="388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Military Service                                                  Active duty, honorable discharge, </a:t>
          </a:r>
          <a:r>
            <a:rPr lang="en-US" sz="1800" strike="sngStrike" kern="1200" baseline="0" dirty="0">
              <a:solidFill>
                <a:srgbClr val="FF0000"/>
              </a:solidFill>
            </a:rPr>
            <a:t>spouse</a:t>
          </a:r>
        </a:p>
      </dsp:txBody>
      <dsp:txXfrm>
        <a:off x="0" y="3110740"/>
        <a:ext cx="10515600" cy="388557"/>
      </dsp:txXfrm>
    </dsp:sp>
    <dsp:sp modelId="{39FA1A4A-7C60-1748-8835-1ABF4669D8DE}">
      <dsp:nvSpPr>
        <dsp:cNvPr id="0" name=""/>
        <dsp:cNvSpPr/>
      </dsp:nvSpPr>
      <dsp:spPr>
        <a:xfrm>
          <a:off x="0" y="349929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8A43A-8FAF-A648-B118-B8537614A922}">
      <dsp:nvSpPr>
        <dsp:cNvPr id="0" name=""/>
        <dsp:cNvSpPr/>
      </dsp:nvSpPr>
      <dsp:spPr>
        <a:xfrm>
          <a:off x="0" y="3499298"/>
          <a:ext cx="10515600" cy="388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strike="sngStrike" kern="1200" baseline="0" dirty="0">
              <a:solidFill>
                <a:srgbClr val="FF0000"/>
              </a:solidFill>
            </a:rPr>
            <a:t>HS Regional ROP/Health Academy</a:t>
          </a:r>
        </a:p>
      </dsp:txBody>
      <dsp:txXfrm>
        <a:off x="0" y="3499298"/>
        <a:ext cx="10515600" cy="388557"/>
      </dsp:txXfrm>
    </dsp:sp>
    <dsp:sp modelId="{C3F7D294-5FCC-E847-84A5-FC7BEC48E8FA}">
      <dsp:nvSpPr>
        <dsp:cNvPr id="0" name=""/>
        <dsp:cNvSpPr/>
      </dsp:nvSpPr>
      <dsp:spPr>
        <a:xfrm>
          <a:off x="0" y="388785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83465-E206-5842-B7E8-AEF718CF33D7}">
      <dsp:nvSpPr>
        <dsp:cNvPr id="0" name=""/>
        <dsp:cNvSpPr/>
      </dsp:nvSpPr>
      <dsp:spPr>
        <a:xfrm>
          <a:off x="0" y="3887855"/>
          <a:ext cx="10515600" cy="388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strike="sngStrike" kern="1200" baseline="0" dirty="0">
              <a:solidFill>
                <a:srgbClr val="FF0000"/>
              </a:solidFill>
            </a:rPr>
            <a:t>Previous Degree</a:t>
          </a:r>
        </a:p>
      </dsp:txBody>
      <dsp:txXfrm>
        <a:off x="0" y="3887855"/>
        <a:ext cx="10515600" cy="388557"/>
      </dsp:txXfrm>
    </dsp:sp>
    <dsp:sp modelId="{321189BE-2D2E-0947-AA56-563CACDDD8BA}">
      <dsp:nvSpPr>
        <dsp:cNvPr id="0" name=""/>
        <dsp:cNvSpPr/>
      </dsp:nvSpPr>
      <dsp:spPr>
        <a:xfrm>
          <a:off x="0" y="427641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13ADAF-4B27-3440-835F-3CB34E56A802}">
      <dsp:nvSpPr>
        <dsp:cNvPr id="0" name=""/>
        <dsp:cNvSpPr/>
      </dsp:nvSpPr>
      <dsp:spPr>
        <a:xfrm>
          <a:off x="0" y="4276413"/>
          <a:ext cx="10515600" cy="388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strike="noStrike" kern="1200" baseline="0" dirty="0">
              <a:solidFill>
                <a:schemeClr val="tx1"/>
              </a:solidFill>
            </a:rPr>
            <a:t>Interview                                                             Top 70 applicants</a:t>
          </a:r>
        </a:p>
      </dsp:txBody>
      <dsp:txXfrm>
        <a:off x="0" y="4276413"/>
        <a:ext cx="10515600" cy="3885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914A84-5A08-8840-B1FC-F0BE2CC4B366}">
      <dsp:nvSpPr>
        <dsp:cNvPr id="0" name=""/>
        <dsp:cNvSpPr/>
      </dsp:nvSpPr>
      <dsp:spPr>
        <a:xfrm>
          <a:off x="0" y="227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A293F4-7090-D64D-96D3-58E46CA60F7B}">
      <dsp:nvSpPr>
        <dsp:cNvPr id="0" name=""/>
        <dsp:cNvSpPr/>
      </dsp:nvSpPr>
      <dsp:spPr>
        <a:xfrm>
          <a:off x="0" y="2278"/>
          <a:ext cx="10515600" cy="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Overall GPA 				minimum 2.5</a:t>
          </a:r>
        </a:p>
      </dsp:txBody>
      <dsp:txXfrm>
        <a:off x="0" y="2278"/>
        <a:ext cx="10515600" cy="423881"/>
      </dsp:txXfrm>
    </dsp:sp>
    <dsp:sp modelId="{4539B6B6-747F-5148-A67E-8EAD05DBDC06}">
      <dsp:nvSpPr>
        <dsp:cNvPr id="0" name=""/>
        <dsp:cNvSpPr/>
      </dsp:nvSpPr>
      <dsp:spPr>
        <a:xfrm>
          <a:off x="0" y="42616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8CC34D-C09F-E14E-9317-77D56EB36972}">
      <dsp:nvSpPr>
        <dsp:cNvPr id="0" name=""/>
        <dsp:cNvSpPr/>
      </dsp:nvSpPr>
      <dsp:spPr>
        <a:xfrm>
          <a:off x="0" y="426160"/>
          <a:ext cx="10515600" cy="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Pre-requisite GPA			minimum 2.5</a:t>
          </a:r>
        </a:p>
      </dsp:txBody>
      <dsp:txXfrm>
        <a:off x="0" y="426160"/>
        <a:ext cx="10515600" cy="423881"/>
      </dsp:txXfrm>
    </dsp:sp>
    <dsp:sp modelId="{A8EDF198-180F-1744-AB20-F0988DE1445D}">
      <dsp:nvSpPr>
        <dsp:cNvPr id="0" name=""/>
        <dsp:cNvSpPr/>
      </dsp:nvSpPr>
      <dsp:spPr>
        <a:xfrm>
          <a:off x="0" y="85004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BB615D-5C43-E149-9277-D369993E9D66}">
      <dsp:nvSpPr>
        <dsp:cNvPr id="0" name=""/>
        <dsp:cNvSpPr/>
      </dsp:nvSpPr>
      <dsp:spPr>
        <a:xfrm>
          <a:off x="0" y="850041"/>
          <a:ext cx="10515600" cy="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TEAS score				minimum 58.7%</a:t>
          </a:r>
        </a:p>
      </dsp:txBody>
      <dsp:txXfrm>
        <a:off x="0" y="850041"/>
        <a:ext cx="10515600" cy="423881"/>
      </dsp:txXfrm>
    </dsp:sp>
    <dsp:sp modelId="{7171CC48-6DDE-DA4A-9129-6BD8331B8A52}">
      <dsp:nvSpPr>
        <dsp:cNvPr id="0" name=""/>
        <dsp:cNvSpPr/>
      </dsp:nvSpPr>
      <dsp:spPr>
        <a:xfrm>
          <a:off x="0" y="1273922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2D7AE-CF4A-AA4B-8423-D48DAD7CE5D9}">
      <dsp:nvSpPr>
        <dsp:cNvPr id="0" name=""/>
        <dsp:cNvSpPr/>
      </dsp:nvSpPr>
      <dsp:spPr>
        <a:xfrm>
          <a:off x="0" y="1273922"/>
          <a:ext cx="10515600" cy="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Residency				Santa Barbara and San Luis Obispo Counties</a:t>
          </a:r>
        </a:p>
      </dsp:txBody>
      <dsp:txXfrm>
        <a:off x="0" y="1273922"/>
        <a:ext cx="10515600" cy="423881"/>
      </dsp:txXfrm>
    </dsp:sp>
    <dsp:sp modelId="{F855AE0F-311F-3148-A04A-5FA9379C830B}">
      <dsp:nvSpPr>
        <dsp:cNvPr id="0" name=""/>
        <dsp:cNvSpPr/>
      </dsp:nvSpPr>
      <dsp:spPr>
        <a:xfrm>
          <a:off x="0" y="16978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70AF7-257E-2849-9DB3-0473B7E39657}">
      <dsp:nvSpPr>
        <dsp:cNvPr id="0" name=""/>
        <dsp:cNvSpPr/>
      </dsp:nvSpPr>
      <dsp:spPr>
        <a:xfrm>
          <a:off x="0" y="1697803"/>
          <a:ext cx="10515600" cy="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Foreign Language                                              intermediate ASL, CLEP, ACTFL/LTI		</a:t>
          </a:r>
        </a:p>
      </dsp:txBody>
      <dsp:txXfrm>
        <a:off x="0" y="1697803"/>
        <a:ext cx="10515600" cy="423881"/>
      </dsp:txXfrm>
    </dsp:sp>
    <dsp:sp modelId="{369C2022-2508-C442-92F3-9ED6D241A57C}">
      <dsp:nvSpPr>
        <dsp:cNvPr id="0" name=""/>
        <dsp:cNvSpPr/>
      </dsp:nvSpPr>
      <dsp:spPr>
        <a:xfrm>
          <a:off x="0" y="212168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274FD6-A1F7-AD49-B003-DD112028E873}">
      <dsp:nvSpPr>
        <dsp:cNvPr id="0" name=""/>
        <dsp:cNvSpPr/>
      </dsp:nvSpPr>
      <dsp:spPr>
        <a:xfrm>
          <a:off x="0" y="2121684"/>
          <a:ext cx="10515600" cy="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Academic Accommodation		EOP, EOPS, SSS, Foster Youth</a:t>
          </a:r>
        </a:p>
      </dsp:txBody>
      <dsp:txXfrm>
        <a:off x="0" y="2121684"/>
        <a:ext cx="10515600" cy="423881"/>
      </dsp:txXfrm>
    </dsp:sp>
    <dsp:sp modelId="{77E85296-3743-B14C-97AD-BB7F60E9DBDA}">
      <dsp:nvSpPr>
        <dsp:cNvPr id="0" name=""/>
        <dsp:cNvSpPr/>
      </dsp:nvSpPr>
      <dsp:spPr>
        <a:xfrm>
          <a:off x="0" y="254556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9ED09-BBBE-B64D-97BC-C15A1F4384BF}">
      <dsp:nvSpPr>
        <dsp:cNvPr id="0" name=""/>
        <dsp:cNvSpPr/>
      </dsp:nvSpPr>
      <dsp:spPr>
        <a:xfrm>
          <a:off x="0" y="2545565"/>
          <a:ext cx="10515600" cy="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Work/Volunteer Experience		0-200+ hours, CNA/LVN/EMT license</a:t>
          </a:r>
        </a:p>
      </dsp:txBody>
      <dsp:txXfrm>
        <a:off x="0" y="2545565"/>
        <a:ext cx="10515600" cy="423881"/>
      </dsp:txXfrm>
    </dsp:sp>
    <dsp:sp modelId="{B6A166C9-76ED-664C-96ED-F1BE30F829A5}">
      <dsp:nvSpPr>
        <dsp:cNvPr id="0" name=""/>
        <dsp:cNvSpPr/>
      </dsp:nvSpPr>
      <dsp:spPr>
        <a:xfrm>
          <a:off x="0" y="296944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B46B2-1639-154B-A3FF-4F4067381C37}">
      <dsp:nvSpPr>
        <dsp:cNvPr id="0" name=""/>
        <dsp:cNvSpPr/>
      </dsp:nvSpPr>
      <dsp:spPr>
        <a:xfrm>
          <a:off x="0" y="2969446"/>
          <a:ext cx="10515600" cy="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Military Service                                                  Active duty, honorable discharge, spouse</a:t>
          </a:r>
        </a:p>
      </dsp:txBody>
      <dsp:txXfrm>
        <a:off x="0" y="2969446"/>
        <a:ext cx="10515600" cy="423881"/>
      </dsp:txXfrm>
    </dsp:sp>
    <dsp:sp modelId="{39FA1A4A-7C60-1748-8835-1ABF4669D8DE}">
      <dsp:nvSpPr>
        <dsp:cNvPr id="0" name=""/>
        <dsp:cNvSpPr/>
      </dsp:nvSpPr>
      <dsp:spPr>
        <a:xfrm>
          <a:off x="0" y="339332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8A43A-8FAF-A648-B118-B8537614A922}">
      <dsp:nvSpPr>
        <dsp:cNvPr id="0" name=""/>
        <dsp:cNvSpPr/>
      </dsp:nvSpPr>
      <dsp:spPr>
        <a:xfrm>
          <a:off x="0" y="3393327"/>
          <a:ext cx="10515600" cy="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HS Regional ROP/Health Academy</a:t>
          </a:r>
        </a:p>
      </dsp:txBody>
      <dsp:txXfrm>
        <a:off x="0" y="3393327"/>
        <a:ext cx="10515600" cy="423881"/>
      </dsp:txXfrm>
    </dsp:sp>
    <dsp:sp modelId="{C3F7D294-5FCC-E847-84A5-FC7BEC48E8FA}">
      <dsp:nvSpPr>
        <dsp:cNvPr id="0" name=""/>
        <dsp:cNvSpPr/>
      </dsp:nvSpPr>
      <dsp:spPr>
        <a:xfrm>
          <a:off x="0" y="381720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83465-E206-5842-B7E8-AEF718CF33D7}">
      <dsp:nvSpPr>
        <dsp:cNvPr id="0" name=""/>
        <dsp:cNvSpPr/>
      </dsp:nvSpPr>
      <dsp:spPr>
        <a:xfrm>
          <a:off x="0" y="3817208"/>
          <a:ext cx="10515600" cy="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Previous Degree</a:t>
          </a:r>
        </a:p>
      </dsp:txBody>
      <dsp:txXfrm>
        <a:off x="0" y="3817208"/>
        <a:ext cx="10515600" cy="423881"/>
      </dsp:txXfrm>
    </dsp:sp>
    <dsp:sp modelId="{3B0DFA02-2826-A54B-BC1B-673A891C36EA}">
      <dsp:nvSpPr>
        <dsp:cNvPr id="0" name=""/>
        <dsp:cNvSpPr/>
      </dsp:nvSpPr>
      <dsp:spPr>
        <a:xfrm>
          <a:off x="0" y="424108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E7AD7A-1BB0-314C-9800-FADC48D12B06}">
      <dsp:nvSpPr>
        <dsp:cNvPr id="0" name=""/>
        <dsp:cNvSpPr/>
      </dsp:nvSpPr>
      <dsp:spPr>
        <a:xfrm>
          <a:off x="0" y="4241089"/>
          <a:ext cx="10515600" cy="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Interview                                                             Top 48 applicants</a:t>
          </a:r>
        </a:p>
      </dsp:txBody>
      <dsp:txXfrm>
        <a:off x="0" y="4241089"/>
        <a:ext cx="10515600" cy="4238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914A84-5A08-8840-B1FC-F0BE2CC4B366}">
      <dsp:nvSpPr>
        <dsp:cNvPr id="0" name=""/>
        <dsp:cNvSpPr/>
      </dsp:nvSpPr>
      <dsp:spPr>
        <a:xfrm>
          <a:off x="0" y="227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A293F4-7090-D64D-96D3-58E46CA60F7B}">
      <dsp:nvSpPr>
        <dsp:cNvPr id="0" name=""/>
        <dsp:cNvSpPr/>
      </dsp:nvSpPr>
      <dsp:spPr>
        <a:xfrm>
          <a:off x="0" y="2278"/>
          <a:ext cx="10515600" cy="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Overall GPA 				minimum 2.5</a:t>
          </a:r>
        </a:p>
      </dsp:txBody>
      <dsp:txXfrm>
        <a:off x="0" y="2278"/>
        <a:ext cx="10515600" cy="423881"/>
      </dsp:txXfrm>
    </dsp:sp>
    <dsp:sp modelId="{4539B6B6-747F-5148-A67E-8EAD05DBDC06}">
      <dsp:nvSpPr>
        <dsp:cNvPr id="0" name=""/>
        <dsp:cNvSpPr/>
      </dsp:nvSpPr>
      <dsp:spPr>
        <a:xfrm>
          <a:off x="0" y="42616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8CC34D-C09F-E14E-9317-77D56EB36972}">
      <dsp:nvSpPr>
        <dsp:cNvPr id="0" name=""/>
        <dsp:cNvSpPr/>
      </dsp:nvSpPr>
      <dsp:spPr>
        <a:xfrm>
          <a:off x="0" y="426160"/>
          <a:ext cx="10515600" cy="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Pre-requisite GPA			minimum 2.5</a:t>
          </a:r>
        </a:p>
      </dsp:txBody>
      <dsp:txXfrm>
        <a:off x="0" y="426160"/>
        <a:ext cx="10515600" cy="423881"/>
      </dsp:txXfrm>
    </dsp:sp>
    <dsp:sp modelId="{A8EDF198-180F-1744-AB20-F0988DE1445D}">
      <dsp:nvSpPr>
        <dsp:cNvPr id="0" name=""/>
        <dsp:cNvSpPr/>
      </dsp:nvSpPr>
      <dsp:spPr>
        <a:xfrm>
          <a:off x="0" y="85004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BB615D-5C43-E149-9277-D369993E9D66}">
      <dsp:nvSpPr>
        <dsp:cNvPr id="0" name=""/>
        <dsp:cNvSpPr/>
      </dsp:nvSpPr>
      <dsp:spPr>
        <a:xfrm>
          <a:off x="0" y="850041"/>
          <a:ext cx="10515600" cy="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TEAS score				minimum 58.7%</a:t>
          </a:r>
        </a:p>
      </dsp:txBody>
      <dsp:txXfrm>
        <a:off x="0" y="850041"/>
        <a:ext cx="10515600" cy="423881"/>
      </dsp:txXfrm>
    </dsp:sp>
    <dsp:sp modelId="{7171CC48-6DDE-DA4A-9129-6BD8331B8A52}">
      <dsp:nvSpPr>
        <dsp:cNvPr id="0" name=""/>
        <dsp:cNvSpPr/>
      </dsp:nvSpPr>
      <dsp:spPr>
        <a:xfrm>
          <a:off x="0" y="1273922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2D7AE-CF4A-AA4B-8423-D48DAD7CE5D9}">
      <dsp:nvSpPr>
        <dsp:cNvPr id="0" name=""/>
        <dsp:cNvSpPr/>
      </dsp:nvSpPr>
      <dsp:spPr>
        <a:xfrm>
          <a:off x="0" y="1273922"/>
          <a:ext cx="10515600" cy="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Residency				Santa Barbara and San Luis Obispo Counties</a:t>
          </a:r>
        </a:p>
      </dsp:txBody>
      <dsp:txXfrm>
        <a:off x="0" y="1273922"/>
        <a:ext cx="10515600" cy="423881"/>
      </dsp:txXfrm>
    </dsp:sp>
    <dsp:sp modelId="{F855AE0F-311F-3148-A04A-5FA9379C830B}">
      <dsp:nvSpPr>
        <dsp:cNvPr id="0" name=""/>
        <dsp:cNvSpPr/>
      </dsp:nvSpPr>
      <dsp:spPr>
        <a:xfrm>
          <a:off x="0" y="16978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70AF7-257E-2849-9DB3-0473B7E39657}">
      <dsp:nvSpPr>
        <dsp:cNvPr id="0" name=""/>
        <dsp:cNvSpPr/>
      </dsp:nvSpPr>
      <dsp:spPr>
        <a:xfrm>
          <a:off x="0" y="1697803"/>
          <a:ext cx="10515600" cy="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Foreign Language                                              intermediate ASL, CLEP, ACTFL/LTI		</a:t>
          </a:r>
        </a:p>
      </dsp:txBody>
      <dsp:txXfrm>
        <a:off x="0" y="1697803"/>
        <a:ext cx="10515600" cy="423881"/>
      </dsp:txXfrm>
    </dsp:sp>
    <dsp:sp modelId="{369C2022-2508-C442-92F3-9ED6D241A57C}">
      <dsp:nvSpPr>
        <dsp:cNvPr id="0" name=""/>
        <dsp:cNvSpPr/>
      </dsp:nvSpPr>
      <dsp:spPr>
        <a:xfrm>
          <a:off x="0" y="212168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274FD6-A1F7-AD49-B003-DD112028E873}">
      <dsp:nvSpPr>
        <dsp:cNvPr id="0" name=""/>
        <dsp:cNvSpPr/>
      </dsp:nvSpPr>
      <dsp:spPr>
        <a:xfrm>
          <a:off x="0" y="2121684"/>
          <a:ext cx="10515600" cy="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Academic Accommodation		EOP, EOPS, SSS, Foster Youth</a:t>
          </a:r>
        </a:p>
      </dsp:txBody>
      <dsp:txXfrm>
        <a:off x="0" y="2121684"/>
        <a:ext cx="10515600" cy="423881"/>
      </dsp:txXfrm>
    </dsp:sp>
    <dsp:sp modelId="{77E85296-3743-B14C-97AD-BB7F60E9DBDA}">
      <dsp:nvSpPr>
        <dsp:cNvPr id="0" name=""/>
        <dsp:cNvSpPr/>
      </dsp:nvSpPr>
      <dsp:spPr>
        <a:xfrm>
          <a:off x="0" y="254556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9ED09-BBBE-B64D-97BC-C15A1F4384BF}">
      <dsp:nvSpPr>
        <dsp:cNvPr id="0" name=""/>
        <dsp:cNvSpPr/>
      </dsp:nvSpPr>
      <dsp:spPr>
        <a:xfrm>
          <a:off x="0" y="2545565"/>
          <a:ext cx="10515600" cy="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Work/Volunteer Experience		0-200+ hours, CNA/LVN/EMT license, </a:t>
          </a:r>
          <a:r>
            <a:rPr lang="en-US" sz="1900" kern="1200" dirty="0">
              <a:solidFill>
                <a:srgbClr val="FF0000"/>
              </a:solidFill>
            </a:rPr>
            <a:t>1000+ hours pd work</a:t>
          </a:r>
          <a:r>
            <a:rPr lang="en-US" sz="1900" kern="1200" dirty="0"/>
            <a:t> </a:t>
          </a:r>
        </a:p>
      </dsp:txBody>
      <dsp:txXfrm>
        <a:off x="0" y="2545565"/>
        <a:ext cx="10515600" cy="423881"/>
      </dsp:txXfrm>
    </dsp:sp>
    <dsp:sp modelId="{B6A166C9-76ED-664C-96ED-F1BE30F829A5}">
      <dsp:nvSpPr>
        <dsp:cNvPr id="0" name=""/>
        <dsp:cNvSpPr/>
      </dsp:nvSpPr>
      <dsp:spPr>
        <a:xfrm>
          <a:off x="0" y="296944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B46B2-1639-154B-A3FF-4F4067381C37}">
      <dsp:nvSpPr>
        <dsp:cNvPr id="0" name=""/>
        <dsp:cNvSpPr/>
      </dsp:nvSpPr>
      <dsp:spPr>
        <a:xfrm>
          <a:off x="0" y="2969446"/>
          <a:ext cx="10515600" cy="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Military Service                                                  Active duty, honorable discharge, </a:t>
          </a:r>
          <a:r>
            <a:rPr lang="en-US" sz="1900" strike="sngStrike" kern="1200" baseline="0" dirty="0">
              <a:solidFill>
                <a:srgbClr val="FF0000"/>
              </a:solidFill>
            </a:rPr>
            <a:t>spouse</a:t>
          </a:r>
        </a:p>
      </dsp:txBody>
      <dsp:txXfrm>
        <a:off x="0" y="2969446"/>
        <a:ext cx="10515600" cy="423881"/>
      </dsp:txXfrm>
    </dsp:sp>
    <dsp:sp modelId="{39FA1A4A-7C60-1748-8835-1ABF4669D8DE}">
      <dsp:nvSpPr>
        <dsp:cNvPr id="0" name=""/>
        <dsp:cNvSpPr/>
      </dsp:nvSpPr>
      <dsp:spPr>
        <a:xfrm>
          <a:off x="0" y="339332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8A43A-8FAF-A648-B118-B8537614A922}">
      <dsp:nvSpPr>
        <dsp:cNvPr id="0" name=""/>
        <dsp:cNvSpPr/>
      </dsp:nvSpPr>
      <dsp:spPr>
        <a:xfrm>
          <a:off x="0" y="3393327"/>
          <a:ext cx="10515600" cy="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strike="sngStrike" kern="1200" baseline="0" dirty="0">
              <a:solidFill>
                <a:srgbClr val="FF0000"/>
              </a:solidFill>
            </a:rPr>
            <a:t>HS Regional ROP/Health Academy</a:t>
          </a:r>
        </a:p>
      </dsp:txBody>
      <dsp:txXfrm>
        <a:off x="0" y="3393327"/>
        <a:ext cx="10515600" cy="423881"/>
      </dsp:txXfrm>
    </dsp:sp>
    <dsp:sp modelId="{C3F7D294-5FCC-E847-84A5-FC7BEC48E8FA}">
      <dsp:nvSpPr>
        <dsp:cNvPr id="0" name=""/>
        <dsp:cNvSpPr/>
      </dsp:nvSpPr>
      <dsp:spPr>
        <a:xfrm>
          <a:off x="0" y="381720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83465-E206-5842-B7E8-AEF718CF33D7}">
      <dsp:nvSpPr>
        <dsp:cNvPr id="0" name=""/>
        <dsp:cNvSpPr/>
      </dsp:nvSpPr>
      <dsp:spPr>
        <a:xfrm>
          <a:off x="0" y="3817208"/>
          <a:ext cx="10515600" cy="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strike="sngStrike" kern="1200" baseline="0" dirty="0">
              <a:solidFill>
                <a:srgbClr val="FF0000"/>
              </a:solidFill>
            </a:rPr>
            <a:t>Previous Degree</a:t>
          </a:r>
        </a:p>
      </dsp:txBody>
      <dsp:txXfrm>
        <a:off x="0" y="3817208"/>
        <a:ext cx="10515600" cy="423881"/>
      </dsp:txXfrm>
    </dsp:sp>
    <dsp:sp modelId="{321189BE-2D2E-0947-AA56-563CACDDD8BA}">
      <dsp:nvSpPr>
        <dsp:cNvPr id="0" name=""/>
        <dsp:cNvSpPr/>
      </dsp:nvSpPr>
      <dsp:spPr>
        <a:xfrm>
          <a:off x="0" y="424108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13ADAF-4B27-3440-835F-3CB34E56A802}">
      <dsp:nvSpPr>
        <dsp:cNvPr id="0" name=""/>
        <dsp:cNvSpPr/>
      </dsp:nvSpPr>
      <dsp:spPr>
        <a:xfrm>
          <a:off x="0" y="4241089"/>
          <a:ext cx="10515600" cy="423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strike="noStrike" kern="1200" baseline="0" dirty="0">
              <a:solidFill>
                <a:schemeClr val="tx1"/>
              </a:solidFill>
            </a:rPr>
            <a:t>Interview                                                             Top 48 applicants</a:t>
          </a:r>
        </a:p>
      </dsp:txBody>
      <dsp:txXfrm>
        <a:off x="0" y="4241089"/>
        <a:ext cx="10515600" cy="423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713D6-1DBE-E84E-AE9F-179792BE3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7EA34B-2805-CE4F-B907-AAF9814C2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C1F23-3E6B-E64C-9E54-C4FC26C0B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4F14-5CA3-1945-BF4E-AFC827043A05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5474C-7B99-8A49-87FE-8D7653EC5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FE696-24AD-FD42-987B-915DFE967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DBCA-96FA-4D4F-9B84-50C8CF6C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13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A0F32-C984-144E-973F-E30B63AE7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FB0D62-461C-7C45-84AE-6BB95DCE6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2D9ED-0BFD-5449-B983-475FD7EB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4F14-5CA3-1945-BF4E-AFC827043A05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7F672-BA82-124C-97F3-53EA38186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F62B1-B03F-1742-A4F5-D5EBD381D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DBCA-96FA-4D4F-9B84-50C8CF6C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9735EC-6677-0A43-9D93-24150FFB35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1F863-B187-664F-83FB-29CA21C13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ECDEB-F87E-7440-A470-A877BFFF1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4F14-5CA3-1945-BF4E-AFC827043A05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3F224-2E56-E34D-AF83-C4B64DBFB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CE52D-1E7B-E446-A8EB-BF522EAB4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DBCA-96FA-4D4F-9B84-50C8CF6C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3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E161D-B44B-3D4B-8312-6FA8AA39C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E1495-B2A2-8E49-90D4-A8F5D3A83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10269-62F0-DE4A-A8CF-15725F9D1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4F14-5CA3-1945-BF4E-AFC827043A05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9F1D7-198A-7C4B-96FB-1FC28FF40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AE1B3-C141-2749-A768-AC5DB7AAE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DBCA-96FA-4D4F-9B84-50C8CF6C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7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E6AFD-D60B-1D4E-9354-0AD201755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0C4C44-4E16-A24F-8AFE-F1684EBB0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CAB6E-3D15-064C-8EB1-A71177AB5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4F14-5CA3-1945-BF4E-AFC827043A05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6CA0D-EBAD-D841-8E7B-CDC95620A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80F0B-2610-3D47-B65F-4A7A51F9A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DBCA-96FA-4D4F-9B84-50C8CF6C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2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AC9CC-791F-E14C-B0C8-316C3AD91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762CC-722E-9548-8B3F-17EFAD8B1C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C07E79-D8E2-7E4D-9582-F3690D09F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85C372-79A5-D54D-92A8-054661541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4F14-5CA3-1945-BF4E-AFC827043A05}" type="datetimeFigureOut">
              <a:rPr lang="en-US" smtClean="0"/>
              <a:t>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D25F3-3FD9-8746-AC4E-017A6F139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A88FE-E92C-7147-8C5D-323B03450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DBCA-96FA-4D4F-9B84-50C8CF6C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2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E7A6-AF35-C144-BF26-6CBC0C5FF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4CD2A-6A53-204A-BB33-CA5D71F57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E6400B-AFFB-F449-B4BD-63E6E3ACA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854431-4C07-F647-AF54-86FF2D9F35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64B847-9DFC-9F4F-912D-74D3D30D8B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195A0-0F45-9342-9E76-A1FF48538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4F14-5CA3-1945-BF4E-AFC827043A05}" type="datetimeFigureOut">
              <a:rPr lang="en-US" smtClean="0"/>
              <a:t>2/9/22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F64DC3-A6CA-D744-B2EF-3637F2D58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75B05-D8F2-F54F-A1E4-BD590B23C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DBCA-96FA-4D4F-9B84-50C8CF6C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9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CB58F-042B-6E45-BD74-653E106C0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969018-8FBE-EA4F-BB32-F80BAADB5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4F14-5CA3-1945-BF4E-AFC827043A05}" type="datetimeFigureOut">
              <a:rPr lang="en-US" smtClean="0"/>
              <a:t>2/9/22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A9E661-63CC-E24B-B7BC-12886E746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4E9DE4-2891-C041-84FA-8177AF04D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DBCA-96FA-4D4F-9B84-50C8CF6C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9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3025B3-1C92-494A-AFE8-A92F1C48E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4F14-5CA3-1945-BF4E-AFC827043A05}" type="datetimeFigureOut">
              <a:rPr lang="en-US" smtClean="0"/>
              <a:t>2/9/22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10C9E-EE50-8849-BFA0-F5B552E50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596E4-B8C5-5843-841A-4B86BD7A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DBCA-96FA-4D4F-9B84-50C8CF6C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2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5ECC2-D972-624E-BA4B-30EE72FA2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45E75-F0AC-C44B-A417-3820C788E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FE6A8-DD50-EA40-B3ED-BB4CCC310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D54F0-7BB2-B44E-96B3-71B9CB9FE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4F14-5CA3-1945-BF4E-AFC827043A05}" type="datetimeFigureOut">
              <a:rPr lang="en-US" smtClean="0"/>
              <a:t>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1E6DC7-2F0E-BC42-9C2B-616A11C5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5D6500-51A0-5B4B-BC89-71CFAAD42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DBCA-96FA-4D4F-9B84-50C8CF6C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8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605C9-D415-7845-874B-78FA6C291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371423-8700-5E41-9F0C-B132D5BFA3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3DE47C-8165-9C44-9ECB-9A1893DAB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E9B33-6B10-3F4D-9D48-9D2D85636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4F14-5CA3-1945-BF4E-AFC827043A05}" type="datetimeFigureOut">
              <a:rPr lang="en-US" smtClean="0"/>
              <a:t>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D64C1D-C512-D847-8929-69788DE55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C8BC4-78E4-8444-8291-29C6BE36E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DBCA-96FA-4D4F-9B84-50C8CF6C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2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01384D-33BE-FC43-ACF6-185E7268F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74F947-F6B7-E847-9229-A28052812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C5782-53C2-FF44-833A-1EB635A4F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A4F14-5CA3-1945-BF4E-AFC827043A05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61541-10C5-EB45-883B-CE360B59A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90CD1-9633-614B-94A9-1C06BE70A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5DBCA-96FA-4D4F-9B84-50C8CF6CA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2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1C65D3-183B-3D4B-99DD-1E6231B26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Camarillo Campus - Existing Supplemental Criteria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8437F638-2E97-4B60-89C1-262A16121E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3165594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2516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1C65D3-183B-3D4B-99DD-1E6231B26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Camarillo Campus - Proposed Changes to the Supplemental Criteria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8437F638-2E97-4B60-89C1-262A16121E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857281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1584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1C65D3-183B-3D4B-99DD-1E6231B26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Cottage Hospital/Goleta Program - Existing Supplemental Criteria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8437F638-2E97-4B60-89C1-262A16121E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018048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2560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1C65D3-183B-3D4B-99DD-1E6231B26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Cottage Hospital/Goleta Program - </a:t>
            </a:r>
            <a:r>
              <a:rPr lang="en-US" dirty="0"/>
              <a:t>Proposed Changes to the Supplemental Criteria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8437F638-2E97-4B60-89C1-262A16121E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562772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0383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460</Words>
  <Application>Microsoft Macintosh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Camarillo Campus - Existing Supplemental Criteria</vt:lpstr>
      <vt:lpstr>Camarillo Campus - Proposed Changes to the Supplemental Criteria</vt:lpstr>
      <vt:lpstr>Cottage Hospital/Goleta Program - Existing Supplemental Criteria</vt:lpstr>
      <vt:lpstr>Cottage Hospital/Goleta Program - Proposed Changes to the Supplemental Criteria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Existing Supplemental Criteria</dc:title>
  <dc:creator>Landry, Lynette</dc:creator>
  <cp:lastModifiedBy>Landry, Lynette</cp:lastModifiedBy>
  <cp:revision>2</cp:revision>
  <dcterms:created xsi:type="dcterms:W3CDTF">2022-02-09T15:52:02Z</dcterms:created>
  <dcterms:modified xsi:type="dcterms:W3CDTF">2022-02-09T16:32:58Z</dcterms:modified>
</cp:coreProperties>
</file>