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1"/>
  </p:notesMasterIdLst>
  <p:sldIdLst>
    <p:sldId id="256" r:id="rId3"/>
    <p:sldId id="258" r:id="rId4"/>
    <p:sldId id="260" r:id="rId5"/>
    <p:sldId id="268" r:id="rId6"/>
    <p:sldId id="263" r:id="rId7"/>
    <p:sldId id="259" r:id="rId8"/>
    <p:sldId id="261" r:id="rId9"/>
    <p:sldId id="27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morant Garamond" panose="020B0604020202020204" charset="0"/>
      <p:regular r:id="rId16"/>
      <p:bold r:id="rId17"/>
      <p:italic r:id="rId18"/>
      <p:boldItalic r:id="rId19"/>
    </p:embeddedFont>
    <p:embeddedFont>
      <p:font typeface="Cormorant Garamond Light" panose="020B0604020202020204" charset="0"/>
      <p:regular r:id="rId20"/>
      <p:bold r:id="rId21"/>
      <p:italic r:id="rId22"/>
      <p:boldItalic r:id="rId23"/>
    </p:embeddedFont>
    <p:embeddedFont>
      <p:font typeface="Nunito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FBCFF-35BE-4EB2-8B1C-E533FF69679D}" v="51" dt="2023-10-31T23:09:30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ocum, Rebecca" userId="b9501d88-7ebe-4802-a831-22c9af8f4bb8" providerId="ADAL" clId="{50FFBCFF-35BE-4EB2-8B1C-E533FF69679D}"/>
    <pc:docChg chg="undo redo custSel addSld delSld modSld sldOrd">
      <pc:chgData name="Slocum, Rebecca" userId="b9501d88-7ebe-4802-a831-22c9af8f4bb8" providerId="ADAL" clId="{50FFBCFF-35BE-4EB2-8B1C-E533FF69679D}" dt="2023-10-31T23:09:50.763" v="2153" actId="1076"/>
      <pc:docMkLst>
        <pc:docMk/>
      </pc:docMkLst>
      <pc:sldChg chg="modSp mod">
        <pc:chgData name="Slocum, Rebecca" userId="b9501d88-7ebe-4802-a831-22c9af8f4bb8" providerId="ADAL" clId="{50FFBCFF-35BE-4EB2-8B1C-E533FF69679D}" dt="2023-10-31T21:16:43.903" v="1465" actId="20577"/>
        <pc:sldMkLst>
          <pc:docMk/>
          <pc:sldMk cId="0" sldId="256"/>
        </pc:sldMkLst>
        <pc:spChg chg="mod">
          <ac:chgData name="Slocum, Rebecca" userId="b9501d88-7ebe-4802-a831-22c9af8f4bb8" providerId="ADAL" clId="{50FFBCFF-35BE-4EB2-8B1C-E533FF69679D}" dt="2023-10-31T21:16:26.942" v="1446" actId="404"/>
          <ac:spMkLst>
            <pc:docMk/>
            <pc:sldMk cId="0" sldId="256"/>
            <ac:spMk id="155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1:16:43.903" v="1465" actId="20577"/>
          <ac:spMkLst>
            <pc:docMk/>
            <pc:sldMk cId="0" sldId="256"/>
            <ac:spMk id="156" creationId="{00000000-0000-0000-0000-000000000000}"/>
          </ac:spMkLst>
        </pc:spChg>
      </pc:sldChg>
      <pc:sldChg chg="add del ord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57"/>
        </pc:sldMkLst>
      </pc:sldChg>
      <pc:sldChg chg="modSp mod ord">
        <pc:chgData name="Slocum, Rebecca" userId="b9501d88-7ebe-4802-a831-22c9af8f4bb8" providerId="ADAL" clId="{50FFBCFF-35BE-4EB2-8B1C-E533FF69679D}" dt="2023-10-31T23:02:14.947" v="2141" actId="20577"/>
        <pc:sldMkLst>
          <pc:docMk/>
          <pc:sldMk cId="0" sldId="258"/>
        </pc:sldMkLst>
        <pc:spChg chg="mod">
          <ac:chgData name="Slocum, Rebecca" userId="b9501d88-7ebe-4802-a831-22c9af8f4bb8" providerId="ADAL" clId="{50FFBCFF-35BE-4EB2-8B1C-E533FF69679D}" dt="2023-10-31T23:02:14.947" v="2141" actId="20577"/>
          <ac:spMkLst>
            <pc:docMk/>
            <pc:sldMk cId="0" sldId="258"/>
            <ac:spMk id="185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1:17:09.394" v="1501" actId="20577"/>
          <ac:spMkLst>
            <pc:docMk/>
            <pc:sldMk cId="0" sldId="258"/>
            <ac:spMk id="186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1:17:11.149" v="1502"/>
          <ac:spMkLst>
            <pc:docMk/>
            <pc:sldMk cId="0" sldId="258"/>
            <ac:spMk id="189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0:50:07.648" v="205" actId="20577"/>
          <ac:spMkLst>
            <pc:docMk/>
            <pc:sldMk cId="0" sldId="258"/>
            <ac:spMk id="190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1:37:50.755" v="1815" actId="20577"/>
          <ac:spMkLst>
            <pc:docMk/>
            <pc:sldMk cId="0" sldId="258"/>
            <ac:spMk id="192" creationId="{00000000-0000-0000-0000-000000000000}"/>
          </ac:spMkLst>
        </pc:spChg>
      </pc:sldChg>
      <pc:sldChg chg="addSp delSp modSp mod ord modNotes">
        <pc:chgData name="Slocum, Rebecca" userId="b9501d88-7ebe-4802-a831-22c9af8f4bb8" providerId="ADAL" clId="{50FFBCFF-35BE-4EB2-8B1C-E533FF69679D}" dt="2023-10-31T22:02:04.296" v="2089" actId="113"/>
        <pc:sldMkLst>
          <pc:docMk/>
          <pc:sldMk cId="0" sldId="259"/>
        </pc:sldMkLst>
        <pc:spChg chg="add mod">
          <ac:chgData name="Slocum, Rebecca" userId="b9501d88-7ebe-4802-a831-22c9af8f4bb8" providerId="ADAL" clId="{50FFBCFF-35BE-4EB2-8B1C-E533FF69679D}" dt="2023-10-31T22:02:04.296" v="2089" actId="113"/>
          <ac:spMkLst>
            <pc:docMk/>
            <pc:sldMk cId="0" sldId="259"/>
            <ac:spMk id="6" creationId="{0682F90C-C2CE-4826-2994-D569DC53EF6F}"/>
          </ac:spMkLst>
        </pc:spChg>
        <pc:spChg chg="del">
          <ac:chgData name="Slocum, Rebecca" userId="b9501d88-7ebe-4802-a831-22c9af8f4bb8" providerId="ADAL" clId="{50FFBCFF-35BE-4EB2-8B1C-E533FF69679D}" dt="2023-10-31T20:47:07.909" v="131" actId="478"/>
          <ac:spMkLst>
            <pc:docMk/>
            <pc:sldMk cId="0" sldId="259"/>
            <ac:spMk id="213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0:43:32.481" v="128" actId="478"/>
          <ac:spMkLst>
            <pc:docMk/>
            <pc:sldMk cId="0" sldId="259"/>
            <ac:spMk id="214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0:47:08.624" v="132" actId="478"/>
          <ac:spMkLst>
            <pc:docMk/>
            <pc:sldMk cId="0" sldId="259"/>
            <ac:spMk id="215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0:43:16.382" v="94"/>
          <ac:spMkLst>
            <pc:docMk/>
            <pc:sldMk cId="0" sldId="259"/>
            <ac:spMk id="216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0:43:27.879" v="127" actId="404"/>
          <ac:spMkLst>
            <pc:docMk/>
            <pc:sldMk cId="0" sldId="259"/>
            <ac:spMk id="217" creationId="{00000000-0000-0000-0000-000000000000}"/>
          </ac:spMkLst>
        </pc:spChg>
        <pc:spChg chg="topLvl">
          <ac:chgData name="Slocum, Rebecca" userId="b9501d88-7ebe-4802-a831-22c9af8f4bb8" providerId="ADAL" clId="{50FFBCFF-35BE-4EB2-8B1C-E533FF69679D}" dt="2023-10-31T20:47:37.930" v="141" actId="478"/>
          <ac:spMkLst>
            <pc:docMk/>
            <pc:sldMk cId="0" sldId="259"/>
            <ac:spMk id="219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47:37.930" v="141" actId="478"/>
          <ac:spMkLst>
            <pc:docMk/>
            <pc:sldMk cId="0" sldId="259"/>
            <ac:spMk id="220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43:34.080" v="129" actId="478"/>
          <ac:spMkLst>
            <pc:docMk/>
            <pc:sldMk cId="0" sldId="259"/>
            <ac:spMk id="222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43:36.289" v="130" actId="478"/>
          <ac:spMkLst>
            <pc:docMk/>
            <pc:sldMk cId="0" sldId="259"/>
            <ac:spMk id="223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47:50.865" v="145" actId="478"/>
          <ac:spMkLst>
            <pc:docMk/>
            <pc:sldMk cId="0" sldId="259"/>
            <ac:spMk id="225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47:52.058" v="146" actId="478"/>
          <ac:spMkLst>
            <pc:docMk/>
            <pc:sldMk cId="0" sldId="259"/>
            <ac:spMk id="226" creationId="{00000000-0000-0000-0000-000000000000}"/>
          </ac:spMkLst>
        </pc:spChg>
        <pc:grpChg chg="del">
          <ac:chgData name="Slocum, Rebecca" userId="b9501d88-7ebe-4802-a831-22c9af8f4bb8" providerId="ADAL" clId="{50FFBCFF-35BE-4EB2-8B1C-E533FF69679D}" dt="2023-10-31T20:47:37.930" v="141" actId="478"/>
          <ac:grpSpMkLst>
            <pc:docMk/>
            <pc:sldMk cId="0" sldId="259"/>
            <ac:grpSpMk id="218" creationId="{00000000-0000-0000-0000-000000000000}"/>
          </ac:grpSpMkLst>
        </pc:grpChg>
        <pc:grpChg chg="del">
          <ac:chgData name="Slocum, Rebecca" userId="b9501d88-7ebe-4802-a831-22c9af8f4bb8" providerId="ADAL" clId="{50FFBCFF-35BE-4EB2-8B1C-E533FF69679D}" dt="2023-10-31T20:43:34.080" v="129" actId="478"/>
          <ac:grpSpMkLst>
            <pc:docMk/>
            <pc:sldMk cId="0" sldId="259"/>
            <ac:grpSpMk id="221" creationId="{00000000-0000-0000-0000-000000000000}"/>
          </ac:grpSpMkLst>
        </pc:grpChg>
        <pc:grpChg chg="del">
          <ac:chgData name="Slocum, Rebecca" userId="b9501d88-7ebe-4802-a831-22c9af8f4bb8" providerId="ADAL" clId="{50FFBCFF-35BE-4EB2-8B1C-E533FF69679D}" dt="2023-10-31T20:47:50.865" v="145" actId="478"/>
          <ac:grpSpMkLst>
            <pc:docMk/>
            <pc:sldMk cId="0" sldId="259"/>
            <ac:grpSpMk id="224" creationId="{00000000-0000-0000-0000-000000000000}"/>
          </ac:grpSpMkLst>
        </pc:grpChg>
        <pc:picChg chg="add mod">
          <ac:chgData name="Slocum, Rebecca" userId="b9501d88-7ebe-4802-a831-22c9af8f4bb8" providerId="ADAL" clId="{50FFBCFF-35BE-4EB2-8B1C-E533FF69679D}" dt="2023-10-31T20:49:18.933" v="169" actId="14100"/>
          <ac:picMkLst>
            <pc:docMk/>
            <pc:sldMk cId="0" sldId="259"/>
            <ac:picMk id="3" creationId="{6E3ECFE2-FD71-0C2C-BE67-9C34A36E5063}"/>
          </ac:picMkLst>
        </pc:picChg>
        <pc:picChg chg="add mod">
          <ac:chgData name="Slocum, Rebecca" userId="b9501d88-7ebe-4802-a831-22c9af8f4bb8" providerId="ADAL" clId="{50FFBCFF-35BE-4EB2-8B1C-E533FF69679D}" dt="2023-10-31T20:49:10.833" v="168" actId="14100"/>
          <ac:picMkLst>
            <pc:docMk/>
            <pc:sldMk cId="0" sldId="259"/>
            <ac:picMk id="5" creationId="{4E683D6A-EDEE-EB10-580A-7B3D4F0342F0}"/>
          </ac:picMkLst>
        </pc:picChg>
        <pc:picChg chg="mod">
          <ac:chgData name="Slocum, Rebecca" userId="b9501d88-7ebe-4802-a831-22c9af8f4bb8" providerId="ADAL" clId="{50FFBCFF-35BE-4EB2-8B1C-E533FF69679D}" dt="2023-10-31T20:48:23.754" v="157" actId="1076"/>
          <ac:picMkLst>
            <pc:docMk/>
            <pc:sldMk cId="0" sldId="259"/>
            <ac:picMk id="209" creationId="{00000000-0000-0000-0000-000000000000}"/>
          </ac:picMkLst>
        </pc:picChg>
        <pc:cxnChg chg="del">
          <ac:chgData name="Slocum, Rebecca" userId="b9501d88-7ebe-4802-a831-22c9af8f4bb8" providerId="ADAL" clId="{50FFBCFF-35BE-4EB2-8B1C-E533FF69679D}" dt="2023-10-31T20:47:12.205" v="134" actId="478"/>
          <ac:cxnSpMkLst>
            <pc:docMk/>
            <pc:sldMk cId="0" sldId="259"/>
            <ac:cxnSpMk id="211" creationId="{00000000-0000-0000-0000-000000000000}"/>
          </ac:cxnSpMkLst>
        </pc:cxnChg>
        <pc:cxnChg chg="del mod">
          <ac:chgData name="Slocum, Rebecca" userId="b9501d88-7ebe-4802-a831-22c9af8f4bb8" providerId="ADAL" clId="{50FFBCFF-35BE-4EB2-8B1C-E533FF69679D}" dt="2023-10-31T20:48:47.494" v="160" actId="478"/>
          <ac:cxnSpMkLst>
            <pc:docMk/>
            <pc:sldMk cId="0" sldId="259"/>
            <ac:cxnSpMk id="212" creationId="{00000000-0000-0000-0000-000000000000}"/>
          </ac:cxnSpMkLst>
        </pc:cxnChg>
      </pc:sldChg>
      <pc:sldChg chg="addSp delSp modSp mod ord">
        <pc:chgData name="Slocum, Rebecca" userId="b9501d88-7ebe-4802-a831-22c9af8f4bb8" providerId="ADAL" clId="{50FFBCFF-35BE-4EB2-8B1C-E533FF69679D}" dt="2023-10-31T21:57:36.763" v="1908" actId="20577"/>
        <pc:sldMkLst>
          <pc:docMk/>
          <pc:sldMk cId="0" sldId="260"/>
        </pc:sldMkLst>
        <pc:spChg chg="mod">
          <ac:chgData name="Slocum, Rebecca" userId="b9501d88-7ebe-4802-a831-22c9af8f4bb8" providerId="ADAL" clId="{50FFBCFF-35BE-4EB2-8B1C-E533FF69679D}" dt="2023-10-31T21:57:00.559" v="1902" actId="20577"/>
          <ac:spMkLst>
            <pc:docMk/>
            <pc:sldMk cId="0" sldId="260"/>
            <ac:spMk id="2" creationId="{CA054DB2-5845-233A-5A98-AE2D010F1E33}"/>
          </ac:spMkLst>
        </pc:spChg>
        <pc:spChg chg="mod">
          <ac:chgData name="Slocum, Rebecca" userId="b9501d88-7ebe-4802-a831-22c9af8f4bb8" providerId="ADAL" clId="{50FFBCFF-35BE-4EB2-8B1C-E533FF69679D}" dt="2023-10-31T21:24:35.286" v="1747" actId="1076"/>
          <ac:spMkLst>
            <pc:docMk/>
            <pc:sldMk cId="0" sldId="260"/>
            <ac:spMk id="3" creationId="{FBA47442-3193-ED79-C65B-91750B2F5896}"/>
          </ac:spMkLst>
        </pc:spChg>
        <pc:spChg chg="add mod">
          <ac:chgData name="Slocum, Rebecca" userId="b9501d88-7ebe-4802-a831-22c9af8f4bb8" providerId="ADAL" clId="{50FFBCFF-35BE-4EB2-8B1C-E533FF69679D}" dt="2023-10-31T21:57:36.763" v="1908" actId="20577"/>
          <ac:spMkLst>
            <pc:docMk/>
            <pc:sldMk cId="0" sldId="260"/>
            <ac:spMk id="8" creationId="{D6EF5534-A274-3A61-DF9A-F26D016EE8AF}"/>
          </ac:spMkLst>
        </pc:spChg>
        <pc:spChg chg="mod topLvl">
          <ac:chgData name="Slocum, Rebecca" userId="b9501d88-7ebe-4802-a831-22c9af8f4bb8" providerId="ADAL" clId="{50FFBCFF-35BE-4EB2-8B1C-E533FF69679D}" dt="2023-10-31T21:25:43.671" v="1761" actId="1076"/>
          <ac:spMkLst>
            <pc:docMk/>
            <pc:sldMk cId="0" sldId="260"/>
            <ac:spMk id="239" creationId="{00000000-0000-0000-0000-000000000000}"/>
          </ac:spMkLst>
        </pc:spChg>
        <pc:spChg chg="mod topLvl">
          <ac:chgData name="Slocum, Rebecca" userId="b9501d88-7ebe-4802-a831-22c9af8f4bb8" providerId="ADAL" clId="{50FFBCFF-35BE-4EB2-8B1C-E533FF69679D}" dt="2023-10-31T21:56:35.822" v="1875" actId="20577"/>
          <ac:spMkLst>
            <pc:docMk/>
            <pc:sldMk cId="0" sldId="260"/>
            <ac:spMk id="240" creationId="{00000000-0000-0000-0000-000000000000}"/>
          </ac:spMkLst>
        </pc:spChg>
        <pc:grpChg chg="del mod">
          <ac:chgData name="Slocum, Rebecca" userId="b9501d88-7ebe-4802-a831-22c9af8f4bb8" providerId="ADAL" clId="{50FFBCFF-35BE-4EB2-8B1C-E533FF69679D}" dt="2023-10-31T21:21:41.383" v="1722" actId="165"/>
          <ac:grpSpMkLst>
            <pc:docMk/>
            <pc:sldMk cId="0" sldId="260"/>
            <ac:grpSpMk id="238" creationId="{00000000-0000-0000-0000-000000000000}"/>
          </ac:grpSpMkLst>
        </pc:grpChg>
        <pc:picChg chg="add mod">
          <ac:chgData name="Slocum, Rebecca" userId="b9501d88-7ebe-4802-a831-22c9af8f4bb8" providerId="ADAL" clId="{50FFBCFF-35BE-4EB2-8B1C-E533FF69679D}" dt="2023-10-31T21:24:55.780" v="1750" actId="552"/>
          <ac:picMkLst>
            <pc:docMk/>
            <pc:sldMk cId="0" sldId="260"/>
            <ac:picMk id="5" creationId="{1551EFFF-D755-72A7-EE67-231DCBC94EB5}"/>
          </ac:picMkLst>
        </pc:picChg>
        <pc:picChg chg="add mod">
          <ac:chgData name="Slocum, Rebecca" userId="b9501d88-7ebe-4802-a831-22c9af8f4bb8" providerId="ADAL" clId="{50FFBCFF-35BE-4EB2-8B1C-E533FF69679D}" dt="2023-10-31T21:25:12.836" v="1758" actId="1076"/>
          <ac:picMkLst>
            <pc:docMk/>
            <pc:sldMk cId="0" sldId="260"/>
            <ac:picMk id="6" creationId="{B4A6A432-5B24-E6A3-9A9E-F708EA107499}"/>
          </ac:picMkLst>
        </pc:picChg>
        <pc:picChg chg="add mod">
          <ac:chgData name="Slocum, Rebecca" userId="b9501d88-7ebe-4802-a831-22c9af8f4bb8" providerId="ADAL" clId="{50FFBCFF-35BE-4EB2-8B1C-E533FF69679D}" dt="2023-10-31T21:25:20.099" v="1759" actId="1076"/>
          <ac:picMkLst>
            <pc:docMk/>
            <pc:sldMk cId="0" sldId="260"/>
            <ac:picMk id="7" creationId="{03B30D2C-9C20-BC19-EB94-2542EFAED58D}"/>
          </ac:picMkLst>
        </pc:picChg>
        <pc:picChg chg="add mod">
          <ac:chgData name="Slocum, Rebecca" userId="b9501d88-7ebe-4802-a831-22c9af8f4bb8" providerId="ADAL" clId="{50FFBCFF-35BE-4EB2-8B1C-E533FF69679D}" dt="2023-10-31T21:25:24.146" v="1760" actId="1076"/>
          <ac:picMkLst>
            <pc:docMk/>
            <pc:sldMk cId="0" sldId="260"/>
            <ac:picMk id="9" creationId="{607F0D3B-2B5D-1E68-9626-22423FBC7B13}"/>
          </ac:picMkLst>
        </pc:picChg>
        <pc:picChg chg="mod">
          <ac:chgData name="Slocum, Rebecca" userId="b9501d88-7ebe-4802-a831-22c9af8f4bb8" providerId="ADAL" clId="{50FFBCFF-35BE-4EB2-8B1C-E533FF69679D}" dt="2023-10-31T21:40:24.781" v="1818" actId="1076"/>
          <ac:picMkLst>
            <pc:docMk/>
            <pc:sldMk cId="0" sldId="260"/>
            <ac:picMk id="233" creationId="{00000000-0000-0000-0000-000000000000}"/>
          </ac:picMkLst>
        </pc:picChg>
      </pc:sldChg>
      <pc:sldChg chg="modSp mod ord modNotes">
        <pc:chgData name="Slocum, Rebecca" userId="b9501d88-7ebe-4802-a831-22c9af8f4bb8" providerId="ADAL" clId="{50FFBCFF-35BE-4EB2-8B1C-E533FF69679D}" dt="2023-10-31T21:02:28.155" v="805" actId="20577"/>
        <pc:sldMkLst>
          <pc:docMk/>
          <pc:sldMk cId="0" sldId="261"/>
        </pc:sldMkLst>
        <pc:spChg chg="mod">
          <ac:chgData name="Slocum, Rebecca" userId="b9501d88-7ebe-4802-a831-22c9af8f4bb8" providerId="ADAL" clId="{50FFBCFF-35BE-4EB2-8B1C-E533FF69679D}" dt="2023-10-31T21:02:28.155" v="805" actId="20577"/>
          <ac:spMkLst>
            <pc:docMk/>
            <pc:sldMk cId="0" sldId="261"/>
            <ac:spMk id="247" creationId="{00000000-0000-0000-0000-000000000000}"/>
          </ac:spMkLst>
        </pc:spChg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62"/>
        </pc:sldMkLst>
      </pc:sldChg>
      <pc:sldChg chg="addSp delSp modSp mod ord modNotes">
        <pc:chgData name="Slocum, Rebecca" userId="b9501d88-7ebe-4802-a831-22c9af8f4bb8" providerId="ADAL" clId="{50FFBCFF-35BE-4EB2-8B1C-E533FF69679D}" dt="2023-10-31T22:03:30.564" v="2125" actId="20577"/>
        <pc:sldMkLst>
          <pc:docMk/>
          <pc:sldMk cId="0" sldId="263"/>
        </pc:sldMkLst>
        <pc:spChg chg="add mod">
          <ac:chgData name="Slocum, Rebecca" userId="b9501d88-7ebe-4802-a831-22c9af8f4bb8" providerId="ADAL" clId="{50FFBCFF-35BE-4EB2-8B1C-E533FF69679D}" dt="2023-10-31T21:30:19.222" v="1776" actId="465"/>
          <ac:spMkLst>
            <pc:docMk/>
            <pc:sldMk cId="0" sldId="263"/>
            <ac:spMk id="4" creationId="{B8C526E0-742F-24BB-5E8F-9E4981097F77}"/>
          </ac:spMkLst>
        </pc:spChg>
        <pc:spChg chg="add mod">
          <ac:chgData name="Slocum, Rebecca" userId="b9501d88-7ebe-4802-a831-22c9af8f4bb8" providerId="ADAL" clId="{50FFBCFF-35BE-4EB2-8B1C-E533FF69679D}" dt="2023-10-31T22:03:30.564" v="2125" actId="20577"/>
          <ac:spMkLst>
            <pc:docMk/>
            <pc:sldMk cId="0" sldId="263"/>
            <ac:spMk id="5" creationId="{03846DFE-2DE8-3541-6D78-BCC083536B1B}"/>
          </ac:spMkLst>
        </pc:spChg>
        <pc:spChg chg="add mod">
          <ac:chgData name="Slocum, Rebecca" userId="b9501d88-7ebe-4802-a831-22c9af8f4bb8" providerId="ADAL" clId="{50FFBCFF-35BE-4EB2-8B1C-E533FF69679D}" dt="2023-10-31T21:30:19.222" v="1776" actId="465"/>
          <ac:spMkLst>
            <pc:docMk/>
            <pc:sldMk cId="0" sldId="263"/>
            <ac:spMk id="6" creationId="{B48ADAE9-A878-D880-D6DF-291AF1C4F1FD}"/>
          </ac:spMkLst>
        </pc:spChg>
        <pc:spChg chg="add mod">
          <ac:chgData name="Slocum, Rebecca" userId="b9501d88-7ebe-4802-a831-22c9af8f4bb8" providerId="ADAL" clId="{50FFBCFF-35BE-4EB2-8B1C-E533FF69679D}" dt="2023-10-31T21:30:12.683" v="1775" actId="1076"/>
          <ac:spMkLst>
            <pc:docMk/>
            <pc:sldMk cId="0" sldId="263"/>
            <ac:spMk id="7" creationId="{4F463576-1147-02C4-2E36-5FB2DB50CF32}"/>
          </ac:spMkLst>
        </pc:spChg>
        <pc:spChg chg="add mod">
          <ac:chgData name="Slocum, Rebecca" userId="b9501d88-7ebe-4802-a831-22c9af8f4bb8" providerId="ADAL" clId="{50FFBCFF-35BE-4EB2-8B1C-E533FF69679D}" dt="2023-10-31T20:59:09.835" v="754" actId="20577"/>
          <ac:spMkLst>
            <pc:docMk/>
            <pc:sldMk cId="0" sldId="263"/>
            <ac:spMk id="9" creationId="{807643F0-C119-F8EB-4498-A03369560011}"/>
          </ac:spMkLst>
        </pc:spChg>
        <pc:spChg chg="add mod">
          <ac:chgData name="Slocum, Rebecca" userId="b9501d88-7ebe-4802-a831-22c9af8f4bb8" providerId="ADAL" clId="{50FFBCFF-35BE-4EB2-8B1C-E533FF69679D}" dt="2023-10-31T20:59:34.539" v="775" actId="1076"/>
          <ac:spMkLst>
            <pc:docMk/>
            <pc:sldMk cId="0" sldId="263"/>
            <ac:spMk id="10" creationId="{BC6797D4-68FA-E46C-0EAD-BB35DCFCE4D9}"/>
          </ac:spMkLst>
        </pc:spChg>
        <pc:spChg chg="mod">
          <ac:chgData name="Slocum, Rebecca" userId="b9501d88-7ebe-4802-a831-22c9af8f4bb8" providerId="ADAL" clId="{50FFBCFF-35BE-4EB2-8B1C-E533FF69679D}" dt="2023-10-31T20:50:22.817" v="208"/>
          <ac:spMkLst>
            <pc:docMk/>
            <pc:sldMk cId="0" sldId="263"/>
            <ac:spMk id="273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0:50:13.642" v="207" actId="404"/>
          <ac:spMkLst>
            <pc:docMk/>
            <pc:sldMk cId="0" sldId="263"/>
            <ac:spMk id="276" creationId="{00000000-0000-0000-0000-000000000000}"/>
          </ac:spMkLst>
        </pc:spChg>
        <pc:spChg chg="mod topLvl">
          <ac:chgData name="Slocum, Rebecca" userId="b9501d88-7ebe-4802-a831-22c9af8f4bb8" providerId="ADAL" clId="{50FFBCFF-35BE-4EB2-8B1C-E533FF69679D}" dt="2023-10-31T21:29:13.022" v="1768" actId="1076"/>
          <ac:spMkLst>
            <pc:docMk/>
            <pc:sldMk cId="0" sldId="263"/>
            <ac:spMk id="278" creationId="{00000000-0000-0000-0000-000000000000}"/>
          </ac:spMkLst>
        </pc:spChg>
        <pc:spChg chg="mod topLvl">
          <ac:chgData name="Slocum, Rebecca" userId="b9501d88-7ebe-4802-a831-22c9af8f4bb8" providerId="ADAL" clId="{50FFBCFF-35BE-4EB2-8B1C-E533FF69679D}" dt="2023-10-31T21:29:25.917" v="1770" actId="1076"/>
          <ac:spMkLst>
            <pc:docMk/>
            <pc:sldMk cId="0" sldId="263"/>
            <ac:spMk id="279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54:54.187" v="367" actId="478"/>
          <ac:spMkLst>
            <pc:docMk/>
            <pc:sldMk cId="0" sldId="263"/>
            <ac:spMk id="281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54:51.045" v="366" actId="478"/>
          <ac:spMkLst>
            <pc:docMk/>
            <pc:sldMk cId="0" sldId="263"/>
            <ac:spMk id="282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54:43.538" v="362" actId="478"/>
          <ac:spMkLst>
            <pc:docMk/>
            <pc:sldMk cId="0" sldId="263"/>
            <ac:spMk id="284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54:48.317" v="364" actId="478"/>
          <ac:spMkLst>
            <pc:docMk/>
            <pc:sldMk cId="0" sldId="263"/>
            <ac:spMk id="285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54:46.342" v="363" actId="478"/>
          <ac:spMkLst>
            <pc:docMk/>
            <pc:sldMk cId="0" sldId="263"/>
            <ac:spMk id="287" creationId="{00000000-0000-0000-0000-000000000000}"/>
          </ac:spMkLst>
        </pc:spChg>
        <pc:spChg chg="del topLvl">
          <ac:chgData name="Slocum, Rebecca" userId="b9501d88-7ebe-4802-a831-22c9af8f4bb8" providerId="ADAL" clId="{50FFBCFF-35BE-4EB2-8B1C-E533FF69679D}" dt="2023-10-31T20:54:49.725" v="365" actId="478"/>
          <ac:spMkLst>
            <pc:docMk/>
            <pc:sldMk cId="0" sldId="263"/>
            <ac:spMk id="288" creationId="{00000000-0000-0000-0000-000000000000}"/>
          </ac:spMkLst>
        </pc:spChg>
        <pc:grpChg chg="del mod">
          <ac:chgData name="Slocum, Rebecca" userId="b9501d88-7ebe-4802-a831-22c9af8f4bb8" providerId="ADAL" clId="{50FFBCFF-35BE-4EB2-8B1C-E533FF69679D}" dt="2023-10-31T21:28:37.077" v="1765" actId="165"/>
          <ac:grpSpMkLst>
            <pc:docMk/>
            <pc:sldMk cId="0" sldId="263"/>
            <ac:grpSpMk id="277" creationId="{00000000-0000-0000-0000-000000000000}"/>
          </ac:grpSpMkLst>
        </pc:grpChg>
        <pc:grpChg chg="del">
          <ac:chgData name="Slocum, Rebecca" userId="b9501d88-7ebe-4802-a831-22c9af8f4bb8" providerId="ADAL" clId="{50FFBCFF-35BE-4EB2-8B1C-E533FF69679D}" dt="2023-10-31T20:54:51.045" v="366" actId="478"/>
          <ac:grpSpMkLst>
            <pc:docMk/>
            <pc:sldMk cId="0" sldId="263"/>
            <ac:grpSpMk id="280" creationId="{00000000-0000-0000-0000-000000000000}"/>
          </ac:grpSpMkLst>
        </pc:grpChg>
        <pc:grpChg chg="del">
          <ac:chgData name="Slocum, Rebecca" userId="b9501d88-7ebe-4802-a831-22c9af8f4bb8" providerId="ADAL" clId="{50FFBCFF-35BE-4EB2-8B1C-E533FF69679D}" dt="2023-10-31T20:54:43.538" v="362" actId="478"/>
          <ac:grpSpMkLst>
            <pc:docMk/>
            <pc:sldMk cId="0" sldId="263"/>
            <ac:grpSpMk id="283" creationId="{00000000-0000-0000-0000-000000000000}"/>
          </ac:grpSpMkLst>
        </pc:grpChg>
        <pc:grpChg chg="del">
          <ac:chgData name="Slocum, Rebecca" userId="b9501d88-7ebe-4802-a831-22c9af8f4bb8" providerId="ADAL" clId="{50FFBCFF-35BE-4EB2-8B1C-E533FF69679D}" dt="2023-10-31T20:54:46.342" v="363" actId="478"/>
          <ac:grpSpMkLst>
            <pc:docMk/>
            <pc:sldMk cId="0" sldId="263"/>
            <ac:grpSpMk id="286" creationId="{00000000-0000-0000-0000-000000000000}"/>
          </ac:grpSpMkLst>
        </pc:grpChg>
        <pc:picChg chg="add mod">
          <ac:chgData name="Slocum, Rebecca" userId="b9501d88-7ebe-4802-a831-22c9af8f4bb8" providerId="ADAL" clId="{50FFBCFF-35BE-4EB2-8B1C-E533FF69679D}" dt="2023-10-31T20:54:35.007" v="361" actId="1076"/>
          <ac:picMkLst>
            <pc:docMk/>
            <pc:sldMk cId="0" sldId="263"/>
            <ac:picMk id="3" creationId="{49D11FB0-348F-1AAC-D5DB-E8A65447843B}"/>
          </ac:picMkLst>
        </pc:picChg>
        <pc:picChg chg="add del mod">
          <ac:chgData name="Slocum, Rebecca" userId="b9501d88-7ebe-4802-a831-22c9af8f4bb8" providerId="ADAL" clId="{50FFBCFF-35BE-4EB2-8B1C-E533FF69679D}" dt="2023-10-31T20:58:14.130" v="687"/>
          <ac:picMkLst>
            <pc:docMk/>
            <pc:sldMk cId="0" sldId="263"/>
            <ac:picMk id="8" creationId="{1902CC8D-9C54-5BA3-1BC5-FFAF9BBBD974}"/>
          </ac:picMkLst>
        </pc:picChg>
        <pc:picChg chg="add mod">
          <ac:chgData name="Slocum, Rebecca" userId="b9501d88-7ebe-4802-a831-22c9af8f4bb8" providerId="ADAL" clId="{50FFBCFF-35BE-4EB2-8B1C-E533FF69679D}" dt="2023-10-31T21:29:33.531" v="1771" actId="1076"/>
          <ac:picMkLst>
            <pc:docMk/>
            <pc:sldMk cId="0" sldId="263"/>
            <ac:picMk id="11" creationId="{38979658-A309-DE8F-D6B1-12F992920C54}"/>
          </ac:picMkLst>
        </pc:picChg>
        <pc:picChg chg="add mod">
          <ac:chgData name="Slocum, Rebecca" userId="b9501d88-7ebe-4802-a831-22c9af8f4bb8" providerId="ADAL" clId="{50FFBCFF-35BE-4EB2-8B1C-E533FF69679D}" dt="2023-10-31T21:30:27.854" v="1777" actId="1076"/>
          <ac:picMkLst>
            <pc:docMk/>
            <pc:sldMk cId="0" sldId="263"/>
            <ac:picMk id="12" creationId="{01004137-9664-3E8E-82A6-647C87142272}"/>
          </ac:picMkLst>
        </pc:picChg>
        <pc:picChg chg="add mod">
          <ac:chgData name="Slocum, Rebecca" userId="b9501d88-7ebe-4802-a831-22c9af8f4bb8" providerId="ADAL" clId="{50FFBCFF-35BE-4EB2-8B1C-E533FF69679D}" dt="2023-10-31T21:30:48.138" v="1781" actId="1076"/>
          <ac:picMkLst>
            <pc:docMk/>
            <pc:sldMk cId="0" sldId="263"/>
            <ac:picMk id="13" creationId="{7CBF907B-23F7-9945-F5DD-212C650A0754}"/>
          </ac:picMkLst>
        </pc:picChg>
        <pc:picChg chg="add mod">
          <ac:chgData name="Slocum, Rebecca" userId="b9501d88-7ebe-4802-a831-22c9af8f4bb8" providerId="ADAL" clId="{50FFBCFF-35BE-4EB2-8B1C-E533FF69679D}" dt="2023-10-31T21:30:41.741" v="1780" actId="1076"/>
          <ac:picMkLst>
            <pc:docMk/>
            <pc:sldMk cId="0" sldId="263"/>
            <ac:picMk id="14" creationId="{8335FCFD-984C-22B5-FF4F-850156BB29FB}"/>
          </ac:picMkLst>
        </pc:picChg>
        <pc:picChg chg="add mod">
          <ac:chgData name="Slocum, Rebecca" userId="b9501d88-7ebe-4802-a831-22c9af8f4bb8" providerId="ADAL" clId="{50FFBCFF-35BE-4EB2-8B1C-E533FF69679D}" dt="2023-10-31T21:30:39.022" v="1779" actId="1076"/>
          <ac:picMkLst>
            <pc:docMk/>
            <pc:sldMk cId="0" sldId="263"/>
            <ac:picMk id="15" creationId="{5803F1BF-5181-7FBF-7FD8-1BC2A14508D0}"/>
          </ac:picMkLst>
        </pc:picChg>
        <pc:picChg chg="del mod">
          <ac:chgData name="Slocum, Rebecca" userId="b9501d88-7ebe-4802-a831-22c9af8f4bb8" providerId="ADAL" clId="{50FFBCFF-35BE-4EB2-8B1C-E533FF69679D}" dt="2023-10-31T20:54:15.481" v="357" actId="478"/>
          <ac:picMkLst>
            <pc:docMk/>
            <pc:sldMk cId="0" sldId="263"/>
            <ac:picMk id="275" creationId="{00000000-0000-0000-0000-000000000000}"/>
          </ac:picMkLst>
        </pc:picChg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64"/>
        </pc:sldMkLst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65"/>
        </pc:sldMkLst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66"/>
        </pc:sldMkLst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67"/>
        </pc:sldMkLst>
      </pc:sldChg>
      <pc:sldChg chg="addSp delSp modSp mod ord modNotes">
        <pc:chgData name="Slocum, Rebecca" userId="b9501d88-7ebe-4802-a831-22c9af8f4bb8" providerId="ADAL" clId="{50FFBCFF-35BE-4EB2-8B1C-E533FF69679D}" dt="2023-10-31T23:09:50.763" v="2153" actId="1076"/>
        <pc:sldMkLst>
          <pc:docMk/>
          <pc:sldMk cId="0" sldId="268"/>
        </pc:sldMkLst>
        <pc:spChg chg="add mod">
          <ac:chgData name="Slocum, Rebecca" userId="b9501d88-7ebe-4802-a831-22c9af8f4bb8" providerId="ADAL" clId="{50FFBCFF-35BE-4EB2-8B1C-E533FF69679D}" dt="2023-10-31T21:32:09.543" v="1790" actId="555"/>
          <ac:spMkLst>
            <pc:docMk/>
            <pc:sldMk cId="0" sldId="268"/>
            <ac:spMk id="2" creationId="{41E94CAC-2664-9731-E32D-D5083480E4FD}"/>
          </ac:spMkLst>
        </pc:spChg>
        <pc:spChg chg="add mod">
          <ac:chgData name="Slocum, Rebecca" userId="b9501d88-7ebe-4802-a831-22c9af8f4bb8" providerId="ADAL" clId="{50FFBCFF-35BE-4EB2-8B1C-E533FF69679D}" dt="2023-10-31T21:31:06.366" v="1782" actId="554"/>
          <ac:spMkLst>
            <pc:docMk/>
            <pc:sldMk cId="0" sldId="268"/>
            <ac:spMk id="3" creationId="{81EA111E-8D36-6B74-C1AA-2DB7B81C79EC}"/>
          </ac:spMkLst>
        </pc:spChg>
        <pc:spChg chg="add mod">
          <ac:chgData name="Slocum, Rebecca" userId="b9501d88-7ebe-4802-a831-22c9af8f4bb8" providerId="ADAL" clId="{50FFBCFF-35BE-4EB2-8B1C-E533FF69679D}" dt="2023-10-31T21:32:09.543" v="1790" actId="555"/>
          <ac:spMkLst>
            <pc:docMk/>
            <pc:sldMk cId="0" sldId="268"/>
            <ac:spMk id="4" creationId="{0AFA3109-D061-9F03-DE39-E39DA0A8CAEC}"/>
          </ac:spMkLst>
        </pc:spChg>
        <pc:spChg chg="add mod">
          <ac:chgData name="Slocum, Rebecca" userId="b9501d88-7ebe-4802-a831-22c9af8f4bb8" providerId="ADAL" clId="{50FFBCFF-35BE-4EB2-8B1C-E533FF69679D}" dt="2023-10-31T21:31:06.366" v="1782" actId="554"/>
          <ac:spMkLst>
            <pc:docMk/>
            <pc:sldMk cId="0" sldId="268"/>
            <ac:spMk id="5" creationId="{EA538528-D33E-8034-2526-33CCFA07A893}"/>
          </ac:spMkLst>
        </pc:spChg>
        <pc:spChg chg="add mod">
          <ac:chgData name="Slocum, Rebecca" userId="b9501d88-7ebe-4802-a831-22c9af8f4bb8" providerId="ADAL" clId="{50FFBCFF-35BE-4EB2-8B1C-E533FF69679D}" dt="2023-10-31T21:32:09.543" v="1790" actId="555"/>
          <ac:spMkLst>
            <pc:docMk/>
            <pc:sldMk cId="0" sldId="268"/>
            <ac:spMk id="6" creationId="{E541F06B-C2C7-815F-0BD6-9AF98804E51C}"/>
          </ac:spMkLst>
        </pc:spChg>
        <pc:spChg chg="add mod">
          <ac:chgData name="Slocum, Rebecca" userId="b9501d88-7ebe-4802-a831-22c9af8f4bb8" providerId="ADAL" clId="{50FFBCFF-35BE-4EB2-8B1C-E533FF69679D}" dt="2023-10-31T21:31:06.366" v="1782" actId="554"/>
          <ac:spMkLst>
            <pc:docMk/>
            <pc:sldMk cId="0" sldId="268"/>
            <ac:spMk id="7" creationId="{355FB44F-476A-AE77-8787-F55FF3B0825B}"/>
          </ac:spMkLst>
        </pc:spChg>
        <pc:spChg chg="add mod">
          <ac:chgData name="Slocum, Rebecca" userId="b9501d88-7ebe-4802-a831-22c9af8f4bb8" providerId="ADAL" clId="{50FFBCFF-35BE-4EB2-8B1C-E533FF69679D}" dt="2023-10-31T21:32:09.543" v="1790" actId="555"/>
          <ac:spMkLst>
            <pc:docMk/>
            <pc:sldMk cId="0" sldId="268"/>
            <ac:spMk id="8" creationId="{E3892180-1A8E-897F-33EA-C8814FCCD4FE}"/>
          </ac:spMkLst>
        </pc:spChg>
        <pc:spChg chg="add mod">
          <ac:chgData name="Slocum, Rebecca" userId="b9501d88-7ebe-4802-a831-22c9af8f4bb8" providerId="ADAL" clId="{50FFBCFF-35BE-4EB2-8B1C-E533FF69679D}" dt="2023-10-31T21:31:21.449" v="1784" actId="554"/>
          <ac:spMkLst>
            <pc:docMk/>
            <pc:sldMk cId="0" sldId="268"/>
            <ac:spMk id="9" creationId="{8ABBF547-ABCD-C5AC-C54E-BD41CE9FD930}"/>
          </ac:spMkLst>
        </pc:spChg>
        <pc:spChg chg="add mod">
          <ac:chgData name="Slocum, Rebecca" userId="b9501d88-7ebe-4802-a831-22c9af8f4bb8" providerId="ADAL" clId="{50FFBCFF-35BE-4EB2-8B1C-E533FF69679D}" dt="2023-10-31T21:32:02.945" v="1789" actId="555"/>
          <ac:spMkLst>
            <pc:docMk/>
            <pc:sldMk cId="0" sldId="268"/>
            <ac:spMk id="10" creationId="{34D443BF-EBAF-27DD-7995-9305C53A8967}"/>
          </ac:spMkLst>
        </pc:spChg>
        <pc:spChg chg="add mod">
          <ac:chgData name="Slocum, Rebecca" userId="b9501d88-7ebe-4802-a831-22c9af8f4bb8" providerId="ADAL" clId="{50FFBCFF-35BE-4EB2-8B1C-E533FF69679D}" dt="2023-10-31T21:31:21.449" v="1784" actId="554"/>
          <ac:spMkLst>
            <pc:docMk/>
            <pc:sldMk cId="0" sldId="268"/>
            <ac:spMk id="11" creationId="{5B7B45AB-A1E6-CB6A-7BAA-D7EE290F1B7E}"/>
          </ac:spMkLst>
        </pc:spChg>
        <pc:spChg chg="add mod">
          <ac:chgData name="Slocum, Rebecca" userId="b9501d88-7ebe-4802-a831-22c9af8f4bb8" providerId="ADAL" clId="{50FFBCFF-35BE-4EB2-8B1C-E533FF69679D}" dt="2023-10-31T21:32:02.945" v="1789" actId="555"/>
          <ac:spMkLst>
            <pc:docMk/>
            <pc:sldMk cId="0" sldId="268"/>
            <ac:spMk id="12" creationId="{80AB8337-D01C-6F81-B735-7DC92CCB05BF}"/>
          </ac:spMkLst>
        </pc:spChg>
        <pc:spChg chg="add mod">
          <ac:chgData name="Slocum, Rebecca" userId="b9501d88-7ebe-4802-a831-22c9af8f4bb8" providerId="ADAL" clId="{50FFBCFF-35BE-4EB2-8B1C-E533FF69679D}" dt="2023-10-31T21:31:21.449" v="1784" actId="554"/>
          <ac:spMkLst>
            <pc:docMk/>
            <pc:sldMk cId="0" sldId="268"/>
            <ac:spMk id="13" creationId="{7A4AB636-CC61-A961-57C8-FCAF01EB5310}"/>
          </ac:spMkLst>
        </pc:spChg>
        <pc:spChg chg="add mod">
          <ac:chgData name="Slocum, Rebecca" userId="b9501d88-7ebe-4802-a831-22c9af8f4bb8" providerId="ADAL" clId="{50FFBCFF-35BE-4EB2-8B1C-E533FF69679D}" dt="2023-10-31T21:32:02.945" v="1789" actId="555"/>
          <ac:spMkLst>
            <pc:docMk/>
            <pc:sldMk cId="0" sldId="268"/>
            <ac:spMk id="14" creationId="{8E4615EF-BC28-B851-F853-9146068A58D2}"/>
          </ac:spMkLst>
        </pc:spChg>
        <pc:spChg chg="add mod">
          <ac:chgData name="Slocum, Rebecca" userId="b9501d88-7ebe-4802-a831-22c9af8f4bb8" providerId="ADAL" clId="{50FFBCFF-35BE-4EB2-8B1C-E533FF69679D}" dt="2023-10-31T21:31:21.449" v="1784" actId="554"/>
          <ac:spMkLst>
            <pc:docMk/>
            <pc:sldMk cId="0" sldId="268"/>
            <ac:spMk id="15" creationId="{1EB5F15D-02AB-3021-2D67-8FB876C3A14C}"/>
          </ac:spMkLst>
        </pc:spChg>
        <pc:spChg chg="add mod">
          <ac:chgData name="Slocum, Rebecca" userId="b9501d88-7ebe-4802-a831-22c9af8f4bb8" providerId="ADAL" clId="{50FFBCFF-35BE-4EB2-8B1C-E533FF69679D}" dt="2023-10-31T21:32:02.945" v="1789" actId="555"/>
          <ac:spMkLst>
            <pc:docMk/>
            <pc:sldMk cId="0" sldId="268"/>
            <ac:spMk id="16" creationId="{A77D1635-A5FB-F0A6-5237-B7D1B3FC7857}"/>
          </ac:spMkLst>
        </pc:spChg>
        <pc:spChg chg="del mod">
          <ac:chgData name="Slocum, Rebecca" userId="b9501d88-7ebe-4802-a831-22c9af8f4bb8" providerId="ADAL" clId="{50FFBCFF-35BE-4EB2-8B1C-E533FF69679D}" dt="2023-10-31T21:19:35.265" v="1672" actId="478"/>
          <ac:spMkLst>
            <pc:docMk/>
            <pc:sldMk cId="0" sldId="268"/>
            <ac:spMk id="366" creationId="{00000000-0000-0000-0000-000000000000}"/>
          </ac:spMkLst>
        </pc:spChg>
        <pc:spChg chg="del mod">
          <ac:chgData name="Slocum, Rebecca" userId="b9501d88-7ebe-4802-a831-22c9af8f4bb8" providerId="ADAL" clId="{50FFBCFF-35BE-4EB2-8B1C-E533FF69679D}" dt="2023-10-31T21:36:00.198" v="1800" actId="478"/>
          <ac:spMkLst>
            <pc:docMk/>
            <pc:sldMk cId="0" sldId="268"/>
            <ac:spMk id="367" creationId="{00000000-0000-0000-0000-000000000000}"/>
          </ac:spMkLst>
        </pc:spChg>
        <pc:spChg chg="del mod">
          <ac:chgData name="Slocum, Rebecca" userId="b9501d88-7ebe-4802-a831-22c9af8f4bb8" providerId="ADAL" clId="{50FFBCFF-35BE-4EB2-8B1C-E533FF69679D}" dt="2023-10-31T21:46:46.853" v="1819" actId="478"/>
          <ac:spMkLst>
            <pc:docMk/>
            <pc:sldMk cId="0" sldId="268"/>
            <ac:spMk id="368" creationId="{00000000-0000-0000-0000-000000000000}"/>
          </ac:spMkLst>
        </pc:spChg>
        <pc:spChg chg="del mod">
          <ac:chgData name="Slocum, Rebecca" userId="b9501d88-7ebe-4802-a831-22c9af8f4bb8" providerId="ADAL" clId="{50FFBCFF-35BE-4EB2-8B1C-E533FF69679D}" dt="2023-10-31T21:15:35.174" v="1410" actId="478"/>
          <ac:spMkLst>
            <pc:docMk/>
            <pc:sldMk cId="0" sldId="268"/>
            <ac:spMk id="369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0:40:06.757" v="86"/>
          <ac:spMkLst>
            <pc:docMk/>
            <pc:sldMk cId="0" sldId="268"/>
            <ac:spMk id="370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1:16:06.752" v="1415" actId="20577"/>
          <ac:spMkLst>
            <pc:docMk/>
            <pc:sldMk cId="0" sldId="268"/>
            <ac:spMk id="371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1:31:06.366" v="1782" actId="554"/>
          <ac:spMkLst>
            <pc:docMk/>
            <pc:sldMk cId="0" sldId="268"/>
            <ac:spMk id="375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7:16.798" v="1203" actId="478"/>
          <ac:spMkLst>
            <pc:docMk/>
            <pc:sldMk cId="0" sldId="268"/>
            <ac:spMk id="376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5:35.929" v="1079" actId="478"/>
          <ac:spMkLst>
            <pc:docMk/>
            <pc:sldMk cId="0" sldId="268"/>
            <ac:spMk id="377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7:17.962" v="1204" actId="478"/>
          <ac:spMkLst>
            <pc:docMk/>
            <pc:sldMk cId="0" sldId="268"/>
            <ac:spMk id="378" creationId="{00000000-0000-0000-0000-000000000000}"/>
          </ac:spMkLst>
        </pc:spChg>
        <pc:spChg chg="del mod">
          <ac:chgData name="Slocum, Rebecca" userId="b9501d88-7ebe-4802-a831-22c9af8f4bb8" providerId="ADAL" clId="{50FFBCFF-35BE-4EB2-8B1C-E533FF69679D}" dt="2023-10-31T21:46:47.766" v="1820" actId="478"/>
          <ac:spMkLst>
            <pc:docMk/>
            <pc:sldMk cId="0" sldId="268"/>
            <ac:spMk id="379" creationId="{00000000-0000-0000-0000-000000000000}"/>
          </ac:spMkLst>
        </pc:spChg>
        <pc:spChg chg="del mod">
          <ac:chgData name="Slocum, Rebecca" userId="b9501d88-7ebe-4802-a831-22c9af8f4bb8" providerId="ADAL" clId="{50FFBCFF-35BE-4EB2-8B1C-E533FF69679D}" dt="2023-10-31T21:23:27.357" v="1738" actId="478"/>
          <ac:spMkLst>
            <pc:docMk/>
            <pc:sldMk cId="0" sldId="268"/>
            <ac:spMk id="380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5:59.946" v="1115" actId="478"/>
          <ac:spMkLst>
            <pc:docMk/>
            <pc:sldMk cId="0" sldId="268"/>
            <ac:spMk id="381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7:19.513" v="1205" actId="478"/>
          <ac:spMkLst>
            <pc:docMk/>
            <pc:sldMk cId="0" sldId="268"/>
            <ac:spMk id="382" creationId="{00000000-0000-0000-0000-000000000000}"/>
          </ac:spMkLst>
        </pc:spChg>
        <pc:spChg chg="del mod">
          <ac:chgData name="Slocum, Rebecca" userId="b9501d88-7ebe-4802-a831-22c9af8f4bb8" providerId="ADAL" clId="{50FFBCFF-35BE-4EB2-8B1C-E533FF69679D}" dt="2023-10-31T21:14:52.312" v="1400" actId="478"/>
          <ac:spMkLst>
            <pc:docMk/>
            <pc:sldMk cId="0" sldId="268"/>
            <ac:spMk id="383" creationId="{00000000-0000-0000-0000-000000000000}"/>
          </ac:spMkLst>
        </pc:spChg>
        <pc:spChg chg="del mod">
          <ac:chgData name="Slocum, Rebecca" userId="b9501d88-7ebe-4802-a831-22c9af8f4bb8" providerId="ADAL" clId="{50FFBCFF-35BE-4EB2-8B1C-E533FF69679D}" dt="2023-10-31T21:11:25.773" v="1390" actId="478"/>
          <ac:spMkLst>
            <pc:docMk/>
            <pc:sldMk cId="0" sldId="268"/>
            <ac:spMk id="384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6:40.909" v="1164" actId="478"/>
          <ac:spMkLst>
            <pc:docMk/>
            <pc:sldMk cId="0" sldId="268"/>
            <ac:spMk id="385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7:20.873" v="1206" actId="478"/>
          <ac:spMkLst>
            <pc:docMk/>
            <pc:sldMk cId="0" sldId="268"/>
            <ac:spMk id="386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9:24.138" v="1377" actId="478"/>
          <ac:spMkLst>
            <pc:docMk/>
            <pc:sldMk cId="0" sldId="268"/>
            <ac:spMk id="387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9:15.177" v="1375" actId="478"/>
          <ac:spMkLst>
            <pc:docMk/>
            <pc:sldMk cId="0" sldId="268"/>
            <ac:spMk id="388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7:12.233" v="1202" actId="478"/>
          <ac:spMkLst>
            <pc:docMk/>
            <pc:sldMk cId="0" sldId="268"/>
            <ac:spMk id="389" creationId="{00000000-0000-0000-0000-000000000000}"/>
          </ac:spMkLst>
        </pc:spChg>
        <pc:spChg chg="del">
          <ac:chgData name="Slocum, Rebecca" userId="b9501d88-7ebe-4802-a831-22c9af8f4bb8" providerId="ADAL" clId="{50FFBCFF-35BE-4EB2-8B1C-E533FF69679D}" dt="2023-10-31T21:07:21.956" v="1207" actId="478"/>
          <ac:spMkLst>
            <pc:docMk/>
            <pc:sldMk cId="0" sldId="268"/>
            <ac:spMk id="390" creationId="{00000000-0000-0000-0000-000000000000}"/>
          </ac:spMkLst>
        </pc:spChg>
        <pc:picChg chg="add mod modCrop">
          <ac:chgData name="Slocum, Rebecca" userId="b9501d88-7ebe-4802-a831-22c9af8f4bb8" providerId="ADAL" clId="{50FFBCFF-35BE-4EB2-8B1C-E533FF69679D}" dt="2023-10-31T22:36:43.613" v="2135" actId="554"/>
          <ac:picMkLst>
            <pc:docMk/>
            <pc:sldMk cId="0" sldId="268"/>
            <ac:picMk id="18" creationId="{0BC70DAF-07B2-5242-8E3C-9DE191A37802}"/>
          </ac:picMkLst>
        </pc:picChg>
        <pc:picChg chg="add mod modCrop">
          <ac:chgData name="Slocum, Rebecca" userId="b9501d88-7ebe-4802-a831-22c9af8f4bb8" providerId="ADAL" clId="{50FFBCFF-35BE-4EB2-8B1C-E533FF69679D}" dt="2023-10-31T21:36:27.834" v="1805" actId="12788"/>
          <ac:picMkLst>
            <pc:docMk/>
            <pc:sldMk cId="0" sldId="268"/>
            <ac:picMk id="19" creationId="{93D344AE-5C90-FF59-8B32-86A863EAC5BD}"/>
          </ac:picMkLst>
        </pc:picChg>
        <pc:picChg chg="add mod modCrop">
          <ac:chgData name="Slocum, Rebecca" userId="b9501d88-7ebe-4802-a831-22c9af8f4bb8" providerId="ADAL" clId="{50FFBCFF-35BE-4EB2-8B1C-E533FF69679D}" dt="2023-10-31T22:36:43.613" v="2135" actId="554"/>
          <ac:picMkLst>
            <pc:docMk/>
            <pc:sldMk cId="0" sldId="268"/>
            <ac:picMk id="21" creationId="{C63905F6-4018-971F-5B8E-C0806E8372E3}"/>
          </ac:picMkLst>
        </pc:picChg>
        <pc:picChg chg="add del mod">
          <ac:chgData name="Slocum, Rebecca" userId="b9501d88-7ebe-4802-a831-22c9af8f4bb8" providerId="ADAL" clId="{50FFBCFF-35BE-4EB2-8B1C-E533FF69679D}" dt="2023-10-31T23:08:21.567" v="2148" actId="478"/>
          <ac:picMkLst>
            <pc:docMk/>
            <pc:sldMk cId="0" sldId="268"/>
            <ac:picMk id="22" creationId="{F67B0674-3F42-FE56-17F3-AF7F200F10B2}"/>
          </ac:picMkLst>
        </pc:picChg>
        <pc:picChg chg="add mod modCrop">
          <ac:chgData name="Slocum, Rebecca" userId="b9501d88-7ebe-4802-a831-22c9af8f4bb8" providerId="ADAL" clId="{50FFBCFF-35BE-4EB2-8B1C-E533FF69679D}" dt="2023-10-31T22:36:38.102" v="2134" actId="12788"/>
          <ac:picMkLst>
            <pc:docMk/>
            <pc:sldMk cId="0" sldId="268"/>
            <ac:picMk id="23" creationId="{BB681A6F-6701-ABE2-4E1A-89D29209B3C5}"/>
          </ac:picMkLst>
        </pc:picChg>
        <pc:picChg chg="add mod modCrop">
          <ac:chgData name="Slocum, Rebecca" userId="b9501d88-7ebe-4802-a831-22c9af8f4bb8" providerId="ADAL" clId="{50FFBCFF-35BE-4EB2-8B1C-E533FF69679D}" dt="2023-10-31T22:36:43.613" v="2135" actId="554"/>
          <ac:picMkLst>
            <pc:docMk/>
            <pc:sldMk cId="0" sldId="268"/>
            <ac:picMk id="25" creationId="{E7FDAE21-28C1-A327-FF37-FC37C30145DE}"/>
          </ac:picMkLst>
        </pc:picChg>
        <pc:picChg chg="add mod">
          <ac:chgData name="Slocum, Rebecca" userId="b9501d88-7ebe-4802-a831-22c9af8f4bb8" providerId="ADAL" clId="{50FFBCFF-35BE-4EB2-8B1C-E533FF69679D}" dt="2023-10-31T23:09:50.763" v="2153" actId="1076"/>
          <ac:picMkLst>
            <pc:docMk/>
            <pc:sldMk cId="0" sldId="268"/>
            <ac:picMk id="26" creationId="{09147134-6117-FD9C-B587-BB629DE0C31D}"/>
          </ac:picMkLst>
        </pc:picChg>
        <pc:picChg chg="add mod modCrop">
          <ac:chgData name="Slocum, Rebecca" userId="b9501d88-7ebe-4802-a831-22c9af8f4bb8" providerId="ADAL" clId="{50FFBCFF-35BE-4EB2-8B1C-E533FF69679D}" dt="2023-10-31T21:36:18.570" v="1803" actId="554"/>
          <ac:picMkLst>
            <pc:docMk/>
            <pc:sldMk cId="0" sldId="268"/>
            <ac:picMk id="27" creationId="{95B0BC1B-9A0F-89B6-2E13-7A48CDD65EE4}"/>
          </ac:picMkLst>
        </pc:picChg>
        <pc:picChg chg="add mod modCrop">
          <ac:chgData name="Slocum, Rebecca" userId="b9501d88-7ebe-4802-a831-22c9af8f4bb8" providerId="ADAL" clId="{50FFBCFF-35BE-4EB2-8B1C-E533FF69679D}" dt="2023-10-31T21:36:22.721" v="1804" actId="12788"/>
          <ac:picMkLst>
            <pc:docMk/>
            <pc:sldMk cId="0" sldId="268"/>
            <ac:picMk id="29" creationId="{3AB6E9D2-81CD-F02D-595B-F0FC4C92FD79}"/>
          </ac:picMkLst>
        </pc:picChg>
        <pc:cxnChg chg="del">
          <ac:chgData name="Slocum, Rebecca" userId="b9501d88-7ebe-4802-a831-22c9af8f4bb8" providerId="ADAL" clId="{50FFBCFF-35BE-4EB2-8B1C-E533FF69679D}" dt="2023-10-31T21:09:14.461" v="1374" actId="478"/>
          <ac:cxnSpMkLst>
            <pc:docMk/>
            <pc:sldMk cId="0" sldId="268"/>
            <ac:cxnSpMk id="362" creationId="{00000000-0000-0000-0000-000000000000}"/>
          </ac:cxnSpMkLst>
        </pc:cxnChg>
        <pc:cxnChg chg="mod">
          <ac:chgData name="Slocum, Rebecca" userId="b9501d88-7ebe-4802-a831-22c9af8f4bb8" providerId="ADAL" clId="{50FFBCFF-35BE-4EB2-8B1C-E533FF69679D}" dt="2023-10-31T21:10:01.959" v="1378" actId="1076"/>
          <ac:cxnSpMkLst>
            <pc:docMk/>
            <pc:sldMk cId="0" sldId="268"/>
            <ac:cxnSpMk id="363" creationId="{00000000-0000-0000-0000-000000000000}"/>
          </ac:cxnSpMkLst>
        </pc:cxnChg>
        <pc:cxnChg chg="mod">
          <ac:chgData name="Slocum, Rebecca" userId="b9501d88-7ebe-4802-a831-22c9af8f4bb8" providerId="ADAL" clId="{50FFBCFF-35BE-4EB2-8B1C-E533FF69679D}" dt="2023-10-31T21:10:01.959" v="1378" actId="1076"/>
          <ac:cxnSpMkLst>
            <pc:docMk/>
            <pc:sldMk cId="0" sldId="268"/>
            <ac:cxnSpMk id="364" creationId="{00000000-0000-0000-0000-000000000000}"/>
          </ac:cxnSpMkLst>
        </pc:cxnChg>
        <pc:cxnChg chg="mod">
          <ac:chgData name="Slocum, Rebecca" userId="b9501d88-7ebe-4802-a831-22c9af8f4bb8" providerId="ADAL" clId="{50FFBCFF-35BE-4EB2-8B1C-E533FF69679D}" dt="2023-10-31T21:10:01.959" v="1378" actId="1076"/>
          <ac:cxnSpMkLst>
            <pc:docMk/>
            <pc:sldMk cId="0" sldId="268"/>
            <ac:cxnSpMk id="365" creationId="{00000000-0000-0000-0000-000000000000}"/>
          </ac:cxnSpMkLst>
        </pc:cxnChg>
        <pc:cxnChg chg="mod">
          <ac:chgData name="Slocum, Rebecca" userId="b9501d88-7ebe-4802-a831-22c9af8f4bb8" providerId="ADAL" clId="{50FFBCFF-35BE-4EB2-8B1C-E533FF69679D}" dt="2023-10-31T21:10:01.959" v="1378" actId="1076"/>
          <ac:cxnSpMkLst>
            <pc:docMk/>
            <pc:sldMk cId="0" sldId="268"/>
            <ac:cxnSpMk id="372" creationId="{00000000-0000-0000-0000-000000000000}"/>
          </ac:cxnSpMkLst>
        </pc:cxnChg>
        <pc:cxnChg chg="mod">
          <ac:chgData name="Slocum, Rebecca" userId="b9501d88-7ebe-4802-a831-22c9af8f4bb8" providerId="ADAL" clId="{50FFBCFF-35BE-4EB2-8B1C-E533FF69679D}" dt="2023-10-31T21:10:01.959" v="1378" actId="1076"/>
          <ac:cxnSpMkLst>
            <pc:docMk/>
            <pc:sldMk cId="0" sldId="268"/>
            <ac:cxnSpMk id="373" creationId="{00000000-0000-0000-0000-000000000000}"/>
          </ac:cxnSpMkLst>
        </pc:cxnChg>
        <pc:cxnChg chg="mod">
          <ac:chgData name="Slocum, Rebecca" userId="b9501d88-7ebe-4802-a831-22c9af8f4bb8" providerId="ADAL" clId="{50FFBCFF-35BE-4EB2-8B1C-E533FF69679D}" dt="2023-10-31T21:10:01.959" v="1378" actId="1076"/>
          <ac:cxnSpMkLst>
            <pc:docMk/>
            <pc:sldMk cId="0" sldId="268"/>
            <ac:cxnSpMk id="374" creationId="{00000000-0000-0000-0000-000000000000}"/>
          </ac:cxnSpMkLst>
        </pc:cxnChg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69"/>
        </pc:sldMkLst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70"/>
        </pc:sldMkLst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71"/>
        </pc:sldMkLst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72"/>
        </pc:sldMkLst>
      </pc:sldChg>
      <pc:sldChg chg="addSp modSp mod ord modNotes">
        <pc:chgData name="Slocum, Rebecca" userId="b9501d88-7ebe-4802-a831-22c9af8f4bb8" providerId="ADAL" clId="{50FFBCFF-35BE-4EB2-8B1C-E533FF69679D}" dt="2023-10-31T21:04:54.734" v="1041" actId="114"/>
        <pc:sldMkLst>
          <pc:docMk/>
          <pc:sldMk cId="0" sldId="273"/>
        </pc:sldMkLst>
        <pc:spChg chg="add mod">
          <ac:chgData name="Slocum, Rebecca" userId="b9501d88-7ebe-4802-a831-22c9af8f4bb8" providerId="ADAL" clId="{50FFBCFF-35BE-4EB2-8B1C-E533FF69679D}" dt="2023-10-31T21:04:47.577" v="1037" actId="114"/>
          <ac:spMkLst>
            <pc:docMk/>
            <pc:sldMk cId="0" sldId="273"/>
            <ac:spMk id="2" creationId="{7177E586-D2A0-BDED-051D-C4F9CD0A01C9}"/>
          </ac:spMkLst>
        </pc:spChg>
        <pc:spChg chg="add mod">
          <ac:chgData name="Slocum, Rebecca" userId="b9501d88-7ebe-4802-a831-22c9af8f4bb8" providerId="ADAL" clId="{50FFBCFF-35BE-4EB2-8B1C-E533FF69679D}" dt="2023-10-31T21:04:50.826" v="1039" actId="114"/>
          <ac:spMkLst>
            <pc:docMk/>
            <pc:sldMk cId="0" sldId="273"/>
            <ac:spMk id="3" creationId="{A2B1E4FE-536B-A253-235B-8D40A104B4FD}"/>
          </ac:spMkLst>
        </pc:spChg>
        <pc:spChg chg="add mod">
          <ac:chgData name="Slocum, Rebecca" userId="b9501d88-7ebe-4802-a831-22c9af8f4bb8" providerId="ADAL" clId="{50FFBCFF-35BE-4EB2-8B1C-E533FF69679D}" dt="2023-10-31T21:04:54.734" v="1041" actId="114"/>
          <ac:spMkLst>
            <pc:docMk/>
            <pc:sldMk cId="0" sldId="273"/>
            <ac:spMk id="4" creationId="{3AF5B379-F31B-2114-FA30-B1EFF4FDDC4A}"/>
          </ac:spMkLst>
        </pc:spChg>
        <pc:spChg chg="add mod">
          <ac:chgData name="Slocum, Rebecca" userId="b9501d88-7ebe-4802-a831-22c9af8f4bb8" providerId="ADAL" clId="{50FFBCFF-35BE-4EB2-8B1C-E533FF69679D}" dt="2023-10-31T21:04:44.965" v="1035" actId="113"/>
          <ac:spMkLst>
            <pc:docMk/>
            <pc:sldMk cId="0" sldId="273"/>
            <ac:spMk id="5" creationId="{B51B5A0A-E317-2E2B-170E-D61780BA3876}"/>
          </ac:spMkLst>
        </pc:spChg>
        <pc:spChg chg="mod">
          <ac:chgData name="Slocum, Rebecca" userId="b9501d88-7ebe-4802-a831-22c9af8f4bb8" providerId="ADAL" clId="{50FFBCFF-35BE-4EB2-8B1C-E533FF69679D}" dt="2023-10-31T21:02:46.810" v="814"/>
          <ac:spMkLst>
            <pc:docMk/>
            <pc:sldMk cId="0" sldId="273"/>
            <ac:spMk id="474" creationId="{00000000-0000-0000-0000-000000000000}"/>
          </ac:spMkLst>
        </pc:spChg>
        <pc:spChg chg="mod">
          <ac:chgData name="Slocum, Rebecca" userId="b9501d88-7ebe-4802-a831-22c9af8f4bb8" providerId="ADAL" clId="{50FFBCFF-35BE-4EB2-8B1C-E533FF69679D}" dt="2023-10-31T21:03:05.405" v="830" actId="403"/>
          <ac:spMkLst>
            <pc:docMk/>
            <pc:sldMk cId="0" sldId="273"/>
            <ac:spMk id="477" creationId="{00000000-0000-0000-0000-000000000000}"/>
          </ac:spMkLst>
        </pc:spChg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74"/>
        </pc:sldMkLst>
      </pc:sldChg>
      <pc:sldChg chg="add del">
        <pc:chgData name="Slocum, Rebecca" userId="b9501d88-7ebe-4802-a831-22c9af8f4bb8" providerId="ADAL" clId="{50FFBCFF-35BE-4EB2-8B1C-E533FF69679D}" dt="2023-10-31T21:40:21.497" v="1817" actId="47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2e23b022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52e23b022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2e23b0220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g252e23b0220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2e23b0220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52e23b0220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2e23b0220_2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52e23b0220_2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2e23b0220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52e23b022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2e23b0220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52e23b0220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2e23b0220_2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52e23b0220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52e23b0220_2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252e23b0220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5902888" y="4547496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 rot="5400000">
            <a:off x="6105538" y="4517521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rot="5400000">
            <a:off x="3871963" y="4517521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5400000">
            <a:off x="1638388" y="4517521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 rot="5400000">
            <a:off x="-595187" y="4517521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 rot="5400000">
            <a:off x="5902888" y="4547496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 rot="5400000">
            <a:off x="5902888" y="730020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5"/>
          <p:cNvCxnSpPr/>
          <p:nvPr/>
        </p:nvCxnSpPr>
        <p:spPr>
          <a:xfrm>
            <a:off x="514350" y="481013"/>
            <a:ext cx="811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 rot="5400000">
            <a:off x="5902888" y="3369592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43" name="Google Shape;43;p6"/>
          <p:cNvCxnSpPr/>
          <p:nvPr/>
        </p:nvCxnSpPr>
        <p:spPr>
          <a:xfrm>
            <a:off x="311708" y="1455831"/>
            <a:ext cx="5213700" cy="8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44;p6"/>
          <p:cNvCxnSpPr/>
          <p:nvPr/>
        </p:nvCxnSpPr>
        <p:spPr>
          <a:xfrm>
            <a:off x="311708" y="1078248"/>
            <a:ext cx="5213700" cy="8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8"/>
          <p:cNvCxnSpPr/>
          <p:nvPr/>
        </p:nvCxnSpPr>
        <p:spPr>
          <a:xfrm>
            <a:off x="514350" y="4786724"/>
            <a:ext cx="3806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514350" y="481013"/>
            <a:ext cx="3826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9"/>
          <p:cNvSpPr/>
          <p:nvPr/>
        </p:nvSpPr>
        <p:spPr>
          <a:xfrm>
            <a:off x="-556141" y="-557767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" name="Google Shape;65;p9"/>
          <p:cNvSpPr/>
          <p:nvPr/>
        </p:nvSpPr>
        <p:spPr>
          <a:xfrm>
            <a:off x="8473744" y="2714777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8"/>
                </a:lnTo>
                <a:lnTo>
                  <a:pt x="0" y="3857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t="31260" b="3126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0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0"/>
          <p:cNvCxnSpPr/>
          <p:nvPr/>
        </p:nvCxnSpPr>
        <p:spPr>
          <a:xfrm>
            <a:off x="3230707" y="1715106"/>
            <a:ext cx="0" cy="2614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10"/>
          <p:cNvCxnSpPr/>
          <p:nvPr/>
        </p:nvCxnSpPr>
        <p:spPr>
          <a:xfrm>
            <a:off x="6054530" y="1715106"/>
            <a:ext cx="0" cy="2614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0"/>
          <p:cNvSpPr/>
          <p:nvPr/>
        </p:nvSpPr>
        <p:spPr>
          <a:xfrm rot="5400000">
            <a:off x="7706897" y="-582854"/>
            <a:ext cx="3524604" cy="1928919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3" name="Google Shape;73;p10"/>
          <p:cNvSpPr/>
          <p:nvPr/>
        </p:nvSpPr>
        <p:spPr>
          <a:xfrm rot="5400000">
            <a:off x="-2092884" y="-582854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 Garamond Light"/>
              <a:buNone/>
              <a:defRPr sz="2800">
                <a:solidFill>
                  <a:schemeClr val="dk1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morant Garamond Light"/>
              <a:buChar char="●"/>
              <a:defRPr sz="1800">
                <a:solidFill>
                  <a:schemeClr val="dk2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morant Garamond"/>
              <a:buChar char="○"/>
              <a:defRPr b="1">
                <a:solidFill>
                  <a:schemeClr val="dk2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svg"/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2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enate.csuci.edu/policies/2011-2012/sp11-09classtemplate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t="31261" b="3126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3"/>
          <p:cNvGrpSpPr/>
          <p:nvPr/>
        </p:nvGrpSpPr>
        <p:grpSpPr>
          <a:xfrm>
            <a:off x="2130314" y="1812138"/>
            <a:ext cx="4883372" cy="1430418"/>
            <a:chOff x="-972715" y="-200025"/>
            <a:chExt cx="10105200" cy="3814448"/>
          </a:xfrm>
        </p:grpSpPr>
        <p:sp>
          <p:nvSpPr>
            <p:cNvPr id="155" name="Google Shape;155;p23"/>
            <p:cNvSpPr txBox="1"/>
            <p:nvPr/>
          </p:nvSpPr>
          <p:spPr>
            <a:xfrm>
              <a:off x="-972715" y="-200025"/>
              <a:ext cx="10105200" cy="2298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0" i="0" u="none" strike="noStrike" cap="none" dirty="0">
                  <a:solidFill>
                    <a:srgbClr val="000000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The Schedule Template</a:t>
              </a:r>
              <a:endParaRPr sz="400" dirty="0"/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534335" y="1948327"/>
              <a:ext cx="7091100" cy="1666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dirty="0">
                  <a:latin typeface="Cormorant Garamond"/>
                  <a:ea typeface="Cormorant Garamond"/>
                  <a:sym typeface="Cormorant Garamond"/>
                </a:rPr>
                <a:t>Task Force &amp; Policy</a:t>
              </a:r>
              <a:endParaRPr sz="700" dirty="0"/>
            </a:p>
          </p:txBody>
        </p:sp>
      </p:grpSp>
      <p:cxnSp>
        <p:nvCxnSpPr>
          <p:cNvPr id="157" name="Google Shape;157;p23"/>
          <p:cNvCxnSpPr/>
          <p:nvPr/>
        </p:nvCxnSpPr>
        <p:spPr>
          <a:xfrm>
            <a:off x="514350" y="4619625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23"/>
          <p:cNvCxnSpPr/>
          <p:nvPr/>
        </p:nvCxnSpPr>
        <p:spPr>
          <a:xfrm>
            <a:off x="514350" y="4229529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3"/>
          <p:cNvCxnSpPr/>
          <p:nvPr/>
        </p:nvCxnSpPr>
        <p:spPr>
          <a:xfrm>
            <a:off x="514350" y="509588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3"/>
          <p:cNvSpPr txBox="1"/>
          <p:nvPr/>
        </p:nvSpPr>
        <p:spPr>
          <a:xfrm>
            <a:off x="2968463" y="4334884"/>
            <a:ext cx="320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Schedule Template Task Force AY23-24</a:t>
            </a:r>
            <a:endParaRPr sz="700" dirty="0"/>
          </a:p>
        </p:txBody>
      </p:sp>
      <p:sp>
        <p:nvSpPr>
          <p:cNvPr id="161" name="Google Shape;161;p23"/>
          <p:cNvSpPr/>
          <p:nvPr/>
        </p:nvSpPr>
        <p:spPr>
          <a:xfrm rot="5400000">
            <a:off x="7381698" y="3265069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8" y="0"/>
                </a:lnTo>
                <a:lnTo>
                  <a:pt x="7049208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23"/>
          <p:cNvSpPr/>
          <p:nvPr/>
        </p:nvSpPr>
        <p:spPr>
          <a:xfrm rot="5400000">
            <a:off x="-1349115" y="219233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t="31261" b="3126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611860" y="951024"/>
            <a:ext cx="28375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i="0" u="none" strike="noStrike" cap="none" dirty="0">
                <a:solidFill>
                  <a:srgbClr val="000000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Agenda</a:t>
            </a:r>
            <a:endParaRPr sz="700" dirty="0"/>
          </a:p>
        </p:txBody>
      </p:sp>
      <p:sp>
        <p:nvSpPr>
          <p:cNvPr id="186" name="Google Shape;186;p25"/>
          <p:cNvSpPr txBox="1"/>
          <p:nvPr/>
        </p:nvSpPr>
        <p:spPr>
          <a:xfrm>
            <a:off x="4206274" y="1128713"/>
            <a:ext cx="457829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Cormorant Garamond"/>
                <a:ea typeface="Cormorant Garamond"/>
                <a:sym typeface="Cormorant Garamond"/>
              </a:rPr>
              <a:t>What is the Schedule Template?</a:t>
            </a:r>
            <a:endParaRPr lang="en-US" sz="700" dirty="0"/>
          </a:p>
        </p:txBody>
      </p:sp>
      <p:sp>
        <p:nvSpPr>
          <p:cNvPr id="187" name="Google Shape;187;p25"/>
          <p:cNvSpPr txBox="1"/>
          <p:nvPr/>
        </p:nvSpPr>
        <p:spPr>
          <a:xfrm>
            <a:off x="3692741" y="1128713"/>
            <a:ext cx="38293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01.</a:t>
            </a:r>
            <a:endParaRPr sz="700"/>
          </a:p>
        </p:txBody>
      </p:sp>
      <p:sp>
        <p:nvSpPr>
          <p:cNvPr id="188" name="Google Shape;188;p25"/>
          <p:cNvSpPr txBox="1"/>
          <p:nvPr/>
        </p:nvSpPr>
        <p:spPr>
          <a:xfrm>
            <a:off x="3692741" y="1772480"/>
            <a:ext cx="38293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02.</a:t>
            </a:r>
            <a:endParaRPr sz="700"/>
          </a:p>
        </p:txBody>
      </p:sp>
      <p:sp>
        <p:nvSpPr>
          <p:cNvPr id="189" name="Google Shape;189;p25"/>
          <p:cNvSpPr txBox="1"/>
          <p:nvPr/>
        </p:nvSpPr>
        <p:spPr>
          <a:xfrm>
            <a:off x="4206274" y="1776413"/>
            <a:ext cx="457829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Cormorant Garamond"/>
                <a:ea typeface="Cormorant Garamond"/>
                <a:sym typeface="Cormorant Garamond"/>
              </a:rPr>
              <a:t>Who is on the Schedule Template Task Force?</a:t>
            </a:r>
            <a:endParaRPr lang="en-US" sz="700" dirty="0"/>
          </a:p>
        </p:txBody>
      </p:sp>
      <p:sp>
        <p:nvSpPr>
          <p:cNvPr id="190" name="Google Shape;190;p25"/>
          <p:cNvSpPr txBox="1"/>
          <p:nvPr/>
        </p:nvSpPr>
        <p:spPr>
          <a:xfrm>
            <a:off x="4206274" y="2424113"/>
            <a:ext cx="457829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Cormorant Garamond"/>
                <a:ea typeface="Cormorant Garamond"/>
                <a:sym typeface="Cormorant Garamond"/>
              </a:rPr>
              <a:t>The Schedule Template Policy</a:t>
            </a:r>
            <a:endParaRPr lang="en-US" sz="700" dirty="0"/>
          </a:p>
        </p:txBody>
      </p:sp>
      <p:sp>
        <p:nvSpPr>
          <p:cNvPr id="191" name="Google Shape;191;p25"/>
          <p:cNvSpPr txBox="1"/>
          <p:nvPr/>
        </p:nvSpPr>
        <p:spPr>
          <a:xfrm>
            <a:off x="4206274" y="3071813"/>
            <a:ext cx="457829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Old vs New Template Comparison</a:t>
            </a:r>
            <a:endParaRPr lang="en-US" sz="700" dirty="0"/>
          </a:p>
        </p:txBody>
      </p:sp>
      <p:sp>
        <p:nvSpPr>
          <p:cNvPr id="192" name="Google Shape;192;p25"/>
          <p:cNvSpPr txBox="1"/>
          <p:nvPr/>
        </p:nvSpPr>
        <p:spPr>
          <a:xfrm>
            <a:off x="4206274" y="3719513"/>
            <a:ext cx="457829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Questions</a:t>
            </a:r>
            <a:endParaRPr lang="en-US" sz="700" dirty="0"/>
          </a:p>
        </p:txBody>
      </p:sp>
      <p:cxnSp>
        <p:nvCxnSpPr>
          <p:cNvPr id="193" name="Google Shape;193;p25"/>
          <p:cNvCxnSpPr/>
          <p:nvPr/>
        </p:nvCxnSpPr>
        <p:spPr>
          <a:xfrm>
            <a:off x="3692741" y="4157419"/>
            <a:ext cx="4895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25"/>
          <p:cNvCxnSpPr/>
          <p:nvPr/>
        </p:nvCxnSpPr>
        <p:spPr>
          <a:xfrm>
            <a:off x="3692741" y="3518998"/>
            <a:ext cx="4895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25"/>
          <p:cNvSpPr/>
          <p:nvPr/>
        </p:nvSpPr>
        <p:spPr>
          <a:xfrm rot="5400000">
            <a:off x="-1329925" y="4547496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6" name="Google Shape;196;p25"/>
          <p:cNvSpPr txBox="1"/>
          <p:nvPr/>
        </p:nvSpPr>
        <p:spPr>
          <a:xfrm>
            <a:off x="3692741" y="2416248"/>
            <a:ext cx="38293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03.</a:t>
            </a:r>
            <a:endParaRPr sz="700"/>
          </a:p>
        </p:txBody>
      </p:sp>
      <p:sp>
        <p:nvSpPr>
          <p:cNvPr id="197" name="Google Shape;197;p25"/>
          <p:cNvSpPr txBox="1"/>
          <p:nvPr/>
        </p:nvSpPr>
        <p:spPr>
          <a:xfrm>
            <a:off x="3692741" y="3060015"/>
            <a:ext cx="38293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04.</a:t>
            </a:r>
            <a:endParaRPr sz="700"/>
          </a:p>
        </p:txBody>
      </p:sp>
      <p:sp>
        <p:nvSpPr>
          <p:cNvPr id="198" name="Google Shape;198;p25"/>
          <p:cNvSpPr txBox="1"/>
          <p:nvPr/>
        </p:nvSpPr>
        <p:spPr>
          <a:xfrm>
            <a:off x="3692741" y="3703782"/>
            <a:ext cx="38293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05.</a:t>
            </a:r>
            <a:endParaRPr sz="700"/>
          </a:p>
        </p:txBody>
      </p:sp>
      <p:cxnSp>
        <p:nvCxnSpPr>
          <p:cNvPr id="199" name="Google Shape;199;p25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25"/>
          <p:cNvSpPr txBox="1"/>
          <p:nvPr/>
        </p:nvSpPr>
        <p:spPr>
          <a:xfrm>
            <a:off x="2968463" y="4887316"/>
            <a:ext cx="320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Schedule Template Task Force AY23-24</a:t>
            </a:r>
            <a:endParaRPr lang="en-US" sz="700" dirty="0"/>
          </a:p>
        </p:txBody>
      </p:sp>
      <p:cxnSp>
        <p:nvCxnSpPr>
          <p:cNvPr id="201" name="Google Shape;201;p25"/>
          <p:cNvCxnSpPr/>
          <p:nvPr/>
        </p:nvCxnSpPr>
        <p:spPr>
          <a:xfrm>
            <a:off x="3692741" y="2880576"/>
            <a:ext cx="4895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25"/>
          <p:cNvCxnSpPr/>
          <p:nvPr/>
        </p:nvCxnSpPr>
        <p:spPr>
          <a:xfrm>
            <a:off x="3692741" y="2242155"/>
            <a:ext cx="4895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25"/>
          <p:cNvCxnSpPr/>
          <p:nvPr/>
        </p:nvCxnSpPr>
        <p:spPr>
          <a:xfrm>
            <a:off x="3692741" y="1603733"/>
            <a:ext cx="4895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25"/>
          <p:cNvCxnSpPr/>
          <p:nvPr/>
        </p:nvCxnSpPr>
        <p:spPr>
          <a:xfrm>
            <a:off x="3692741" y="965312"/>
            <a:ext cx="4895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 t="31261" b="3126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7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27"/>
          <p:cNvCxnSpPr/>
          <p:nvPr/>
        </p:nvCxnSpPr>
        <p:spPr>
          <a:xfrm>
            <a:off x="514350" y="481013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p27"/>
          <p:cNvSpPr/>
          <p:nvPr/>
        </p:nvSpPr>
        <p:spPr>
          <a:xfrm>
            <a:off x="4572000" y="808742"/>
            <a:ext cx="4076984" cy="3650254"/>
          </a:xfrm>
          <a:custGeom>
            <a:avLst/>
            <a:gdLst/>
            <a:ahLst/>
            <a:cxnLst/>
            <a:rect l="l" t="t" r="r" b="b"/>
            <a:pathLst>
              <a:path w="8153968" h="7300507" extrusionOk="0">
                <a:moveTo>
                  <a:pt x="0" y="0"/>
                </a:moveTo>
                <a:lnTo>
                  <a:pt x="8153968" y="0"/>
                </a:lnTo>
                <a:lnTo>
                  <a:pt x="8153968" y="7300507"/>
                </a:lnTo>
                <a:lnTo>
                  <a:pt x="0" y="7300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37" name="Google Shape;237;p27"/>
          <p:cNvSpPr txBox="1"/>
          <p:nvPr/>
        </p:nvSpPr>
        <p:spPr>
          <a:xfrm>
            <a:off x="2968463" y="4887316"/>
            <a:ext cx="320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Schedule Template Task Force AY23-24</a:t>
            </a:r>
            <a:endParaRPr lang="en-US" sz="700" dirty="0"/>
          </a:p>
        </p:txBody>
      </p:sp>
      <p:sp>
        <p:nvSpPr>
          <p:cNvPr id="239" name="Google Shape;239;p27"/>
          <p:cNvSpPr txBox="1"/>
          <p:nvPr/>
        </p:nvSpPr>
        <p:spPr>
          <a:xfrm>
            <a:off x="682668" y="1943334"/>
            <a:ext cx="3889332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What is the Schedule Template?</a:t>
            </a:r>
            <a:endParaRPr sz="200" dirty="0"/>
          </a:p>
        </p:txBody>
      </p:sp>
      <p:sp>
        <p:nvSpPr>
          <p:cNvPr id="240" name="Google Shape;240;p27"/>
          <p:cNvSpPr txBox="1"/>
          <p:nvPr/>
        </p:nvSpPr>
        <p:spPr>
          <a:xfrm>
            <a:off x="682668" y="2412575"/>
            <a:ext cx="33943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Schedule Template is the list of official or standardized start and end times for classes scheduled in each term’s Schedule of Classes.</a:t>
            </a:r>
            <a:endParaRPr sz="1000" dirty="0"/>
          </a:p>
        </p:txBody>
      </p:sp>
      <p:sp>
        <p:nvSpPr>
          <p:cNvPr id="241" name="Google Shape;241;p27"/>
          <p:cNvSpPr/>
          <p:nvPr/>
        </p:nvSpPr>
        <p:spPr>
          <a:xfrm rot="5400000">
            <a:off x="-1002687" y="-873304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8" y="0"/>
                </a:lnTo>
                <a:lnTo>
                  <a:pt x="7049208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240;p27">
            <a:extLst>
              <a:ext uri="{FF2B5EF4-FFF2-40B4-BE49-F238E27FC236}">
                <a16:creationId xmlns:a16="http://schemas.microsoft.com/office/drawing/2014/main" id="{CA054DB2-5845-233A-5A98-AE2D010F1E33}"/>
              </a:ext>
            </a:extLst>
          </p:cNvPr>
          <p:cNvSpPr txBox="1"/>
          <p:nvPr/>
        </p:nvSpPr>
        <p:spPr>
          <a:xfrm>
            <a:off x="682666" y="3020175"/>
            <a:ext cx="36362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standardized start and end times are referred to as ‘time blocks’ (or just blocks).</a:t>
            </a:r>
            <a:endParaRPr sz="1000" dirty="0"/>
          </a:p>
        </p:txBody>
      </p:sp>
      <p:sp>
        <p:nvSpPr>
          <p:cNvPr id="3" name="Google Shape;240;p27">
            <a:extLst>
              <a:ext uri="{FF2B5EF4-FFF2-40B4-BE49-F238E27FC236}">
                <a16:creationId xmlns:a16="http://schemas.microsoft.com/office/drawing/2014/main" id="{FBA47442-3193-ED79-C65B-91750B2F5896}"/>
              </a:ext>
            </a:extLst>
          </p:cNvPr>
          <p:cNvSpPr txBox="1"/>
          <p:nvPr/>
        </p:nvSpPr>
        <p:spPr>
          <a:xfrm>
            <a:off x="682666" y="3455958"/>
            <a:ext cx="339431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length of the blocks depends on the number of hours of instruction or in-class time needed to meet the requirements for the class’ units.</a:t>
            </a:r>
            <a:endParaRPr sz="1000" dirty="0"/>
          </a:p>
        </p:txBody>
      </p:sp>
      <p:pic>
        <p:nvPicPr>
          <p:cNvPr id="5" name="Graphic 4" descr="Diamond Suit with solid fill">
            <a:extLst>
              <a:ext uri="{FF2B5EF4-FFF2-40B4-BE49-F238E27FC236}">
                <a16:creationId xmlns:a16="http://schemas.microsoft.com/office/drawing/2014/main" id="{1551EFFF-D755-72A7-EE67-231DCBC94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57201" y="2607057"/>
            <a:ext cx="114298" cy="114298"/>
          </a:xfrm>
          <a:prstGeom prst="rect">
            <a:avLst/>
          </a:prstGeom>
        </p:spPr>
      </p:pic>
      <p:pic>
        <p:nvPicPr>
          <p:cNvPr id="6" name="Graphic 5" descr="Diamond Suit with solid fill">
            <a:extLst>
              <a:ext uri="{FF2B5EF4-FFF2-40B4-BE49-F238E27FC236}">
                <a16:creationId xmlns:a16="http://schemas.microsoft.com/office/drawing/2014/main" id="{B4A6A432-5B24-E6A3-9A9E-F708EA107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55636" y="3133410"/>
            <a:ext cx="114298" cy="114298"/>
          </a:xfrm>
          <a:prstGeom prst="rect">
            <a:avLst/>
          </a:prstGeom>
        </p:spPr>
      </p:pic>
      <p:pic>
        <p:nvPicPr>
          <p:cNvPr id="7" name="Graphic 6" descr="Diamond Suit with solid fill">
            <a:extLst>
              <a:ext uri="{FF2B5EF4-FFF2-40B4-BE49-F238E27FC236}">
                <a16:creationId xmlns:a16="http://schemas.microsoft.com/office/drawing/2014/main" id="{03B30D2C-9C20-BC19-EB94-2542EFAED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55636" y="3652180"/>
            <a:ext cx="114298" cy="114298"/>
          </a:xfrm>
          <a:prstGeom prst="rect">
            <a:avLst/>
          </a:prstGeom>
        </p:spPr>
      </p:pic>
      <p:sp>
        <p:nvSpPr>
          <p:cNvPr id="8" name="Google Shape;240;p27">
            <a:extLst>
              <a:ext uri="{FF2B5EF4-FFF2-40B4-BE49-F238E27FC236}">
                <a16:creationId xmlns:a16="http://schemas.microsoft.com/office/drawing/2014/main" id="{D6EF5534-A274-3A61-DF9A-F26D016EE8AF}"/>
              </a:ext>
            </a:extLst>
          </p:cNvPr>
          <p:cNvSpPr txBox="1"/>
          <p:nvPr/>
        </p:nvSpPr>
        <p:spPr>
          <a:xfrm>
            <a:off x="682666" y="4061018"/>
            <a:ext cx="339431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official time blocks are set by policy, meaning any changes require a new policy or updates to existing policy.</a:t>
            </a:r>
            <a:endParaRPr sz="1000" dirty="0"/>
          </a:p>
        </p:txBody>
      </p:sp>
      <p:pic>
        <p:nvPicPr>
          <p:cNvPr id="9" name="Graphic 8" descr="Diamond Suit with solid fill">
            <a:extLst>
              <a:ext uri="{FF2B5EF4-FFF2-40B4-BE49-F238E27FC236}">
                <a16:creationId xmlns:a16="http://schemas.microsoft.com/office/drawing/2014/main" id="{607F0D3B-2B5D-1E68-9626-22423FBC7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55636" y="4261925"/>
            <a:ext cx="114298" cy="114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5"/>
          <p:cNvPicPr preferRelativeResize="0"/>
          <p:nvPr/>
        </p:nvPicPr>
        <p:blipFill rotWithShape="1">
          <a:blip r:embed="rId3">
            <a:alphaModFix/>
          </a:blip>
          <a:srcRect t="31261" b="3126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35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3" name="Google Shape;363;p35"/>
          <p:cNvCxnSpPr/>
          <p:nvPr/>
        </p:nvCxnSpPr>
        <p:spPr>
          <a:xfrm flipH="1">
            <a:off x="1450638" y="1301415"/>
            <a:ext cx="9531" cy="29836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" name="Google Shape;364;p35"/>
          <p:cNvCxnSpPr/>
          <p:nvPr/>
        </p:nvCxnSpPr>
        <p:spPr>
          <a:xfrm flipH="1">
            <a:off x="3074652" y="1301415"/>
            <a:ext cx="9531" cy="29836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35"/>
          <p:cNvCxnSpPr>
            <a:cxnSpLocks/>
          </p:cNvCxnSpPr>
          <p:nvPr/>
        </p:nvCxnSpPr>
        <p:spPr>
          <a:xfrm flipH="1" flipV="1">
            <a:off x="1464934" y="2788494"/>
            <a:ext cx="6491289" cy="896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Google Shape;370;p35"/>
          <p:cNvSpPr txBox="1"/>
          <p:nvPr/>
        </p:nvSpPr>
        <p:spPr>
          <a:xfrm>
            <a:off x="2968463" y="4887316"/>
            <a:ext cx="320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Schedule Template Task Force AY23-24</a:t>
            </a:r>
            <a:endParaRPr lang="en-US" sz="700" dirty="0"/>
          </a:p>
        </p:txBody>
      </p:sp>
      <p:sp>
        <p:nvSpPr>
          <p:cNvPr id="371" name="Google Shape;371;p35"/>
          <p:cNvSpPr txBox="1"/>
          <p:nvPr/>
        </p:nvSpPr>
        <p:spPr>
          <a:xfrm>
            <a:off x="445112" y="320819"/>
            <a:ext cx="82537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Who is on the </a:t>
            </a:r>
          </a:p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Schedule Template Task Force?</a:t>
            </a:r>
            <a:endParaRPr sz="100" dirty="0"/>
          </a:p>
        </p:txBody>
      </p:sp>
      <p:cxnSp>
        <p:nvCxnSpPr>
          <p:cNvPr id="372" name="Google Shape;372;p35"/>
          <p:cNvCxnSpPr/>
          <p:nvPr/>
        </p:nvCxnSpPr>
        <p:spPr>
          <a:xfrm flipH="1">
            <a:off x="4698666" y="1301415"/>
            <a:ext cx="9531" cy="29836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3" name="Google Shape;373;p35"/>
          <p:cNvCxnSpPr/>
          <p:nvPr/>
        </p:nvCxnSpPr>
        <p:spPr>
          <a:xfrm flipH="1">
            <a:off x="6322679" y="1301415"/>
            <a:ext cx="9531" cy="29836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4" name="Google Shape;374;p35"/>
          <p:cNvCxnSpPr/>
          <p:nvPr/>
        </p:nvCxnSpPr>
        <p:spPr>
          <a:xfrm flipH="1">
            <a:off x="7946693" y="1301415"/>
            <a:ext cx="9530" cy="29836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35"/>
          <p:cNvSpPr txBox="1"/>
          <p:nvPr/>
        </p:nvSpPr>
        <p:spPr>
          <a:xfrm>
            <a:off x="1617827" y="2398608"/>
            <a:ext cx="13131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Stacey Anderson</a:t>
            </a:r>
            <a:endParaRPr sz="800" b="1" dirty="0"/>
          </a:p>
        </p:txBody>
      </p:sp>
      <p:sp>
        <p:nvSpPr>
          <p:cNvPr id="391" name="Google Shape;391;p35"/>
          <p:cNvSpPr/>
          <p:nvPr/>
        </p:nvSpPr>
        <p:spPr>
          <a:xfrm rot="5400000">
            <a:off x="-486706" y="-2089008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2" name="Google Shape;392;p35"/>
          <p:cNvSpPr/>
          <p:nvPr/>
        </p:nvSpPr>
        <p:spPr>
          <a:xfrm rot="5400000">
            <a:off x="5907654" y="-2089008"/>
            <a:ext cx="3524604" cy="1928919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8" y="0"/>
                </a:lnTo>
                <a:lnTo>
                  <a:pt x="7049208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Google Shape;375;p35">
            <a:extLst>
              <a:ext uri="{FF2B5EF4-FFF2-40B4-BE49-F238E27FC236}">
                <a16:creationId xmlns:a16="http://schemas.microsoft.com/office/drawing/2014/main" id="{41E94CAC-2664-9731-E32D-D5083480E4FD}"/>
              </a:ext>
            </a:extLst>
          </p:cNvPr>
          <p:cNvSpPr txBox="1"/>
          <p:nvPr/>
        </p:nvSpPr>
        <p:spPr>
          <a:xfrm>
            <a:off x="1617827" y="2551661"/>
            <a:ext cx="1313188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1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Chair of English</a:t>
            </a:r>
            <a:endParaRPr sz="700" i="1" dirty="0"/>
          </a:p>
        </p:txBody>
      </p:sp>
      <p:sp>
        <p:nvSpPr>
          <p:cNvPr id="3" name="Google Shape;375;p35">
            <a:extLst>
              <a:ext uri="{FF2B5EF4-FFF2-40B4-BE49-F238E27FC236}">
                <a16:creationId xmlns:a16="http://schemas.microsoft.com/office/drawing/2014/main" id="{81EA111E-8D36-6B74-C1AA-2DB7B81C79EC}"/>
              </a:ext>
            </a:extLst>
          </p:cNvPr>
          <p:cNvSpPr txBox="1"/>
          <p:nvPr/>
        </p:nvSpPr>
        <p:spPr>
          <a:xfrm>
            <a:off x="3215165" y="2398608"/>
            <a:ext cx="13131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Lorna Profant</a:t>
            </a:r>
            <a:endParaRPr sz="800" b="1" dirty="0"/>
          </a:p>
        </p:txBody>
      </p:sp>
      <p:sp>
        <p:nvSpPr>
          <p:cNvPr id="4" name="Google Shape;375;p35">
            <a:extLst>
              <a:ext uri="{FF2B5EF4-FFF2-40B4-BE49-F238E27FC236}">
                <a16:creationId xmlns:a16="http://schemas.microsoft.com/office/drawing/2014/main" id="{0AFA3109-D061-9F03-DE39-E39DA0A8CAEC}"/>
              </a:ext>
            </a:extLst>
          </p:cNvPr>
          <p:cNvSpPr txBox="1"/>
          <p:nvPr/>
        </p:nvSpPr>
        <p:spPr>
          <a:xfrm>
            <a:off x="3215165" y="2551661"/>
            <a:ext cx="1313188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1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Professor of Biology</a:t>
            </a:r>
            <a:endParaRPr sz="700" i="1" dirty="0"/>
          </a:p>
        </p:txBody>
      </p:sp>
      <p:sp>
        <p:nvSpPr>
          <p:cNvPr id="5" name="Google Shape;375;p35">
            <a:extLst>
              <a:ext uri="{FF2B5EF4-FFF2-40B4-BE49-F238E27FC236}">
                <a16:creationId xmlns:a16="http://schemas.microsoft.com/office/drawing/2014/main" id="{EA538528-D33E-8034-2526-33CCFA07A893}"/>
              </a:ext>
            </a:extLst>
          </p:cNvPr>
          <p:cNvSpPr txBox="1"/>
          <p:nvPr/>
        </p:nvSpPr>
        <p:spPr>
          <a:xfrm>
            <a:off x="4851833" y="2398608"/>
            <a:ext cx="13131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Sonsoles de Lacalle</a:t>
            </a:r>
            <a:endParaRPr sz="800" b="1" dirty="0"/>
          </a:p>
        </p:txBody>
      </p:sp>
      <p:sp>
        <p:nvSpPr>
          <p:cNvPr id="6" name="Google Shape;375;p35">
            <a:extLst>
              <a:ext uri="{FF2B5EF4-FFF2-40B4-BE49-F238E27FC236}">
                <a16:creationId xmlns:a16="http://schemas.microsoft.com/office/drawing/2014/main" id="{E541F06B-C2C7-815F-0BD6-9AF98804E51C}"/>
              </a:ext>
            </a:extLst>
          </p:cNvPr>
          <p:cNvSpPr txBox="1"/>
          <p:nvPr/>
        </p:nvSpPr>
        <p:spPr>
          <a:xfrm>
            <a:off x="4851833" y="2551661"/>
            <a:ext cx="1313188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1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Chair of Health Science</a:t>
            </a:r>
            <a:endParaRPr sz="700" i="1" dirty="0"/>
          </a:p>
        </p:txBody>
      </p:sp>
      <p:sp>
        <p:nvSpPr>
          <p:cNvPr id="7" name="Google Shape;375;p35">
            <a:extLst>
              <a:ext uri="{FF2B5EF4-FFF2-40B4-BE49-F238E27FC236}">
                <a16:creationId xmlns:a16="http://schemas.microsoft.com/office/drawing/2014/main" id="{355FB44F-476A-AE77-8787-F55FF3B0825B}"/>
              </a:ext>
            </a:extLst>
          </p:cNvPr>
          <p:cNvSpPr txBox="1"/>
          <p:nvPr/>
        </p:nvSpPr>
        <p:spPr>
          <a:xfrm>
            <a:off x="6489868" y="2398608"/>
            <a:ext cx="13131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Lina Neto</a:t>
            </a:r>
            <a:endParaRPr sz="800" b="1" dirty="0"/>
          </a:p>
        </p:txBody>
      </p:sp>
      <p:sp>
        <p:nvSpPr>
          <p:cNvPr id="8" name="Google Shape;375;p35">
            <a:extLst>
              <a:ext uri="{FF2B5EF4-FFF2-40B4-BE49-F238E27FC236}">
                <a16:creationId xmlns:a16="http://schemas.microsoft.com/office/drawing/2014/main" id="{E3892180-1A8E-897F-33EA-C8814FCCD4FE}"/>
              </a:ext>
            </a:extLst>
          </p:cNvPr>
          <p:cNvSpPr txBox="1"/>
          <p:nvPr/>
        </p:nvSpPr>
        <p:spPr>
          <a:xfrm>
            <a:off x="6489868" y="2573205"/>
            <a:ext cx="1313188" cy="1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1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AVP for Academic Programs</a:t>
            </a:r>
            <a:endParaRPr sz="600" i="1" dirty="0"/>
          </a:p>
        </p:txBody>
      </p:sp>
      <p:sp>
        <p:nvSpPr>
          <p:cNvPr id="9" name="Google Shape;375;p35">
            <a:extLst>
              <a:ext uri="{FF2B5EF4-FFF2-40B4-BE49-F238E27FC236}">
                <a16:creationId xmlns:a16="http://schemas.microsoft.com/office/drawing/2014/main" id="{8ABBF547-ABCD-C5AC-C54E-BD41CE9FD930}"/>
              </a:ext>
            </a:extLst>
          </p:cNvPr>
          <p:cNvSpPr txBox="1"/>
          <p:nvPr/>
        </p:nvSpPr>
        <p:spPr>
          <a:xfrm>
            <a:off x="1598132" y="3989940"/>
            <a:ext cx="13131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Colleen Forest</a:t>
            </a:r>
            <a:endParaRPr sz="800" b="1" dirty="0"/>
          </a:p>
        </p:txBody>
      </p:sp>
      <p:sp>
        <p:nvSpPr>
          <p:cNvPr id="10" name="Google Shape;375;p35">
            <a:extLst>
              <a:ext uri="{FF2B5EF4-FFF2-40B4-BE49-F238E27FC236}">
                <a16:creationId xmlns:a16="http://schemas.microsoft.com/office/drawing/2014/main" id="{34D443BF-EBAF-27DD-7995-9305C53A8967}"/>
              </a:ext>
            </a:extLst>
          </p:cNvPr>
          <p:cNvSpPr txBox="1"/>
          <p:nvPr/>
        </p:nvSpPr>
        <p:spPr>
          <a:xfrm>
            <a:off x="1598132" y="4150043"/>
            <a:ext cx="1313188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1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University Registrar</a:t>
            </a:r>
            <a:endParaRPr sz="700" i="1" dirty="0"/>
          </a:p>
        </p:txBody>
      </p:sp>
      <p:sp>
        <p:nvSpPr>
          <p:cNvPr id="11" name="Google Shape;375;p35">
            <a:extLst>
              <a:ext uri="{FF2B5EF4-FFF2-40B4-BE49-F238E27FC236}">
                <a16:creationId xmlns:a16="http://schemas.microsoft.com/office/drawing/2014/main" id="{5B7B45AB-A1E6-CB6A-7BAA-D7EE290F1B7E}"/>
              </a:ext>
            </a:extLst>
          </p:cNvPr>
          <p:cNvSpPr txBox="1"/>
          <p:nvPr/>
        </p:nvSpPr>
        <p:spPr>
          <a:xfrm>
            <a:off x="3241841" y="3989940"/>
            <a:ext cx="13131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Rebecca Slocum</a:t>
            </a:r>
            <a:endParaRPr sz="800" b="1" dirty="0"/>
          </a:p>
        </p:txBody>
      </p:sp>
      <p:sp>
        <p:nvSpPr>
          <p:cNvPr id="12" name="Google Shape;375;p35">
            <a:extLst>
              <a:ext uri="{FF2B5EF4-FFF2-40B4-BE49-F238E27FC236}">
                <a16:creationId xmlns:a16="http://schemas.microsoft.com/office/drawing/2014/main" id="{80AB8337-D01C-6F81-B735-7DC92CCB05BF}"/>
              </a:ext>
            </a:extLst>
          </p:cNvPr>
          <p:cNvSpPr txBox="1"/>
          <p:nvPr/>
        </p:nvSpPr>
        <p:spPr>
          <a:xfrm>
            <a:off x="3241841" y="4193131"/>
            <a:ext cx="1313188" cy="15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Schedule of Classes Coordinator</a:t>
            </a:r>
            <a:endParaRPr sz="500" i="1" dirty="0"/>
          </a:p>
        </p:txBody>
      </p:sp>
      <p:sp>
        <p:nvSpPr>
          <p:cNvPr id="13" name="Google Shape;375;p35">
            <a:extLst>
              <a:ext uri="{FF2B5EF4-FFF2-40B4-BE49-F238E27FC236}">
                <a16:creationId xmlns:a16="http://schemas.microsoft.com/office/drawing/2014/main" id="{7A4AB636-CC61-A961-57C8-FCAF01EB5310}"/>
              </a:ext>
            </a:extLst>
          </p:cNvPr>
          <p:cNvSpPr txBox="1"/>
          <p:nvPr/>
        </p:nvSpPr>
        <p:spPr>
          <a:xfrm>
            <a:off x="4851065" y="3989940"/>
            <a:ext cx="13131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Andrea Cruz</a:t>
            </a:r>
            <a:endParaRPr sz="800" b="1" dirty="0"/>
          </a:p>
        </p:txBody>
      </p:sp>
      <p:sp>
        <p:nvSpPr>
          <p:cNvPr id="14" name="Google Shape;375;p35">
            <a:extLst>
              <a:ext uri="{FF2B5EF4-FFF2-40B4-BE49-F238E27FC236}">
                <a16:creationId xmlns:a16="http://schemas.microsoft.com/office/drawing/2014/main" id="{8E4615EF-BC28-B851-F853-9146068A58D2}"/>
              </a:ext>
            </a:extLst>
          </p:cNvPr>
          <p:cNvSpPr txBox="1"/>
          <p:nvPr/>
        </p:nvSpPr>
        <p:spPr>
          <a:xfrm>
            <a:off x="4851065" y="4150043"/>
            <a:ext cx="1313188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1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Academic Advisor</a:t>
            </a:r>
            <a:endParaRPr sz="700" i="1" dirty="0"/>
          </a:p>
        </p:txBody>
      </p:sp>
      <p:sp>
        <p:nvSpPr>
          <p:cNvPr id="15" name="Google Shape;375;p35">
            <a:extLst>
              <a:ext uri="{FF2B5EF4-FFF2-40B4-BE49-F238E27FC236}">
                <a16:creationId xmlns:a16="http://schemas.microsoft.com/office/drawing/2014/main" id="{1EB5F15D-02AB-3021-2D67-8FB876C3A14C}"/>
              </a:ext>
            </a:extLst>
          </p:cNvPr>
          <p:cNvSpPr txBox="1"/>
          <p:nvPr/>
        </p:nvSpPr>
        <p:spPr>
          <a:xfrm>
            <a:off x="6465547" y="3989940"/>
            <a:ext cx="13131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Mary Laurence</a:t>
            </a:r>
            <a:endParaRPr sz="800" b="1" dirty="0"/>
          </a:p>
        </p:txBody>
      </p:sp>
      <p:sp>
        <p:nvSpPr>
          <p:cNvPr id="16" name="Google Shape;375;p35">
            <a:extLst>
              <a:ext uri="{FF2B5EF4-FFF2-40B4-BE49-F238E27FC236}">
                <a16:creationId xmlns:a16="http://schemas.microsoft.com/office/drawing/2014/main" id="{A77D1635-A5FB-F0A6-5237-B7D1B3FC7857}"/>
              </a:ext>
            </a:extLst>
          </p:cNvPr>
          <p:cNvSpPr txBox="1"/>
          <p:nvPr/>
        </p:nvSpPr>
        <p:spPr>
          <a:xfrm>
            <a:off x="6465547" y="4214676"/>
            <a:ext cx="1313188" cy="12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1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Manager of Academic Space Planning</a:t>
            </a:r>
            <a:endParaRPr sz="400" i="1" dirty="0"/>
          </a:p>
        </p:txBody>
      </p:sp>
      <p:pic>
        <p:nvPicPr>
          <p:cNvPr id="19" name="Picture 18" descr="A person smiling at camera&#10;&#10;Description automatically generated">
            <a:extLst>
              <a:ext uri="{FF2B5EF4-FFF2-40B4-BE49-F238E27FC236}">
                <a16:creationId xmlns:a16="http://schemas.microsoft.com/office/drawing/2014/main" id="{93D344AE-5C90-FF59-8B32-86A863EAC5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81" b="12409"/>
          <a:stretch/>
        </p:blipFill>
        <p:spPr>
          <a:xfrm>
            <a:off x="6494440" y="2952599"/>
            <a:ext cx="1324472" cy="1046474"/>
          </a:xfrm>
          <a:prstGeom prst="rect">
            <a:avLst/>
          </a:prstGeom>
        </p:spPr>
      </p:pic>
      <p:pic>
        <p:nvPicPr>
          <p:cNvPr id="21" name="Picture 20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63905F6-4018-971F-5B8E-C0806E8372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09" t="13164" r="609" b="18699"/>
          <a:stretch/>
        </p:blipFill>
        <p:spPr>
          <a:xfrm>
            <a:off x="6475847" y="1291585"/>
            <a:ext cx="1361658" cy="1045350"/>
          </a:xfrm>
          <a:prstGeom prst="rect">
            <a:avLst/>
          </a:prstGeom>
        </p:spPr>
      </p:pic>
      <p:pic>
        <p:nvPicPr>
          <p:cNvPr id="23" name="Picture 22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BB681A6F-6701-ABE2-4E1A-89D29209B3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76" r="30436"/>
          <a:stretch/>
        </p:blipFill>
        <p:spPr>
          <a:xfrm rot="5400000">
            <a:off x="3388503" y="2820830"/>
            <a:ext cx="1044391" cy="1307930"/>
          </a:xfrm>
          <a:prstGeom prst="rect">
            <a:avLst/>
          </a:prstGeom>
        </p:spPr>
      </p:pic>
      <p:pic>
        <p:nvPicPr>
          <p:cNvPr id="25" name="Picture 2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7FDAE21-28C1-A327-FF37-FC37C30145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289" b="33273"/>
          <a:stretch/>
        </p:blipFill>
        <p:spPr>
          <a:xfrm>
            <a:off x="1591965" y="1291585"/>
            <a:ext cx="1315129" cy="1039113"/>
          </a:xfrm>
          <a:prstGeom prst="rect">
            <a:avLst/>
          </a:prstGeom>
        </p:spPr>
      </p:pic>
      <p:pic>
        <p:nvPicPr>
          <p:cNvPr id="27" name="Picture 2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5B0BC1B-9A0F-89B6-2E13-7A48CDD65E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927" b="35558"/>
          <a:stretch/>
        </p:blipFill>
        <p:spPr>
          <a:xfrm>
            <a:off x="4873826" y="2952599"/>
            <a:ext cx="1283224" cy="1030070"/>
          </a:xfrm>
          <a:prstGeom prst="rect">
            <a:avLst/>
          </a:prstGeom>
        </p:spPr>
      </p:pic>
      <p:pic>
        <p:nvPicPr>
          <p:cNvPr id="29" name="Picture 28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3AB6E9D2-81CD-F02D-595B-F0FC4C92FD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561" b="29973"/>
          <a:stretch/>
        </p:blipFill>
        <p:spPr>
          <a:xfrm>
            <a:off x="1590638" y="2952599"/>
            <a:ext cx="1317783" cy="1044391"/>
          </a:xfrm>
          <a:prstGeom prst="rect">
            <a:avLst/>
          </a:prstGeom>
        </p:spPr>
      </p:pic>
      <p:pic>
        <p:nvPicPr>
          <p:cNvPr id="18" name="Picture 17" descr="A person in a red shirt&#10;&#10;Description automatically generated">
            <a:extLst>
              <a:ext uri="{FF2B5EF4-FFF2-40B4-BE49-F238E27FC236}">
                <a16:creationId xmlns:a16="http://schemas.microsoft.com/office/drawing/2014/main" id="{0BC70DAF-07B2-5242-8E3C-9DE191A3780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" t="7696" r="-6" b="12551"/>
          <a:stretch/>
        </p:blipFill>
        <p:spPr>
          <a:xfrm>
            <a:off x="3249812" y="1291585"/>
            <a:ext cx="1321772" cy="1029838"/>
          </a:xfrm>
          <a:prstGeom prst="rect">
            <a:avLst/>
          </a:prstGeom>
        </p:spPr>
      </p:pic>
      <p:pic>
        <p:nvPicPr>
          <p:cNvPr id="26" name="Graphic 25" descr="Woman with bangs">
            <a:extLst>
              <a:ext uri="{FF2B5EF4-FFF2-40B4-BE49-F238E27FC236}">
                <a16:creationId xmlns:a16="http://schemas.microsoft.com/office/drawing/2014/main" id="{09147134-6117-FD9C-B587-BB629DE0C3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34796" y="1296858"/>
            <a:ext cx="1161284" cy="10465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0"/>
          <p:cNvPicPr preferRelativeResize="0"/>
          <p:nvPr/>
        </p:nvPicPr>
        <p:blipFill rotWithShape="1">
          <a:blip r:embed="rId3">
            <a:alphaModFix/>
          </a:blip>
          <a:srcRect t="31261" b="3126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30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30"/>
          <p:cNvCxnSpPr/>
          <p:nvPr/>
        </p:nvCxnSpPr>
        <p:spPr>
          <a:xfrm>
            <a:off x="514350" y="1707325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3" name="Google Shape;273;p30"/>
          <p:cNvSpPr txBox="1"/>
          <p:nvPr/>
        </p:nvSpPr>
        <p:spPr>
          <a:xfrm>
            <a:off x="2968463" y="4887316"/>
            <a:ext cx="320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Schedule Template Task Force AY23-24</a:t>
            </a:r>
            <a:endParaRPr lang="en-US" sz="700" dirty="0"/>
          </a:p>
        </p:txBody>
      </p:sp>
      <p:sp>
        <p:nvSpPr>
          <p:cNvPr id="274" name="Google Shape;274;p30"/>
          <p:cNvSpPr/>
          <p:nvPr/>
        </p:nvSpPr>
        <p:spPr>
          <a:xfrm>
            <a:off x="4908537" y="2282565"/>
            <a:ext cx="3524603" cy="1928919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6" name="Google Shape;276;p30"/>
          <p:cNvSpPr txBox="1"/>
          <p:nvPr/>
        </p:nvSpPr>
        <p:spPr>
          <a:xfrm>
            <a:off x="514350" y="618275"/>
            <a:ext cx="59457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 dirty="0">
                <a:solidFill>
                  <a:srgbClr val="000000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Schedule Template Policy</a:t>
            </a:r>
            <a:endParaRPr sz="200" dirty="0"/>
          </a:p>
        </p:txBody>
      </p:sp>
      <p:sp>
        <p:nvSpPr>
          <p:cNvPr id="278" name="Google Shape;278;p30"/>
          <p:cNvSpPr txBox="1"/>
          <p:nvPr/>
        </p:nvSpPr>
        <p:spPr>
          <a:xfrm>
            <a:off x="484936" y="2035099"/>
            <a:ext cx="442360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The Schedule Template Policy includes:</a:t>
            </a:r>
            <a:endParaRPr sz="2000" dirty="0"/>
          </a:p>
        </p:txBody>
      </p:sp>
      <p:sp>
        <p:nvSpPr>
          <p:cNvPr id="279" name="Google Shape;279;p30"/>
          <p:cNvSpPr txBox="1"/>
          <p:nvPr/>
        </p:nvSpPr>
        <p:spPr>
          <a:xfrm>
            <a:off x="484932" y="2559028"/>
            <a:ext cx="33078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standardized time blocks</a:t>
            </a:r>
          </a:p>
        </p:txBody>
      </p:sp>
      <p:pic>
        <p:nvPicPr>
          <p:cNvPr id="3" name="Picture 2" descr="A document with text and a black text&#10;&#10;Description automatically generated with medium confidence">
            <a:extLst>
              <a:ext uri="{FF2B5EF4-FFF2-40B4-BE49-F238E27FC236}">
                <a16:creationId xmlns:a16="http://schemas.microsoft.com/office/drawing/2014/main" id="{49D11FB0-348F-1AAC-D5DB-E8A654478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344" y="-306481"/>
            <a:ext cx="4519661" cy="5694907"/>
          </a:xfrm>
          <a:prstGeom prst="rect">
            <a:avLst/>
          </a:prstGeom>
        </p:spPr>
      </p:pic>
      <p:sp>
        <p:nvSpPr>
          <p:cNvPr id="4" name="Google Shape;279;p30">
            <a:extLst>
              <a:ext uri="{FF2B5EF4-FFF2-40B4-BE49-F238E27FC236}">
                <a16:creationId xmlns:a16="http://schemas.microsoft.com/office/drawing/2014/main" id="{B8C526E0-742F-24BB-5E8F-9E4981097F77}"/>
              </a:ext>
            </a:extLst>
          </p:cNvPr>
          <p:cNvSpPr txBox="1"/>
          <p:nvPr/>
        </p:nvSpPr>
        <p:spPr>
          <a:xfrm>
            <a:off x="484935" y="2801341"/>
            <a:ext cx="33078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Nunito"/>
                <a:ea typeface="Nunito"/>
                <a:cs typeface="Nunito"/>
                <a:sym typeface="Nunito"/>
              </a:rPr>
              <a:t>The official day/time of University Hour</a:t>
            </a:r>
            <a:endParaRPr lang="en" sz="11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279;p30">
            <a:extLst>
              <a:ext uri="{FF2B5EF4-FFF2-40B4-BE49-F238E27FC236}">
                <a16:creationId xmlns:a16="http://schemas.microsoft.com/office/drawing/2014/main" id="{03846DFE-2DE8-3541-6D78-BCC083536B1B}"/>
              </a:ext>
            </a:extLst>
          </p:cNvPr>
          <p:cNvSpPr txBox="1"/>
          <p:nvPr/>
        </p:nvSpPr>
        <p:spPr>
          <a:xfrm>
            <a:off x="509416" y="3043655"/>
            <a:ext cx="33196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Nunito"/>
                <a:ea typeface="Nunito"/>
                <a:cs typeface="Nunito"/>
                <a:sym typeface="Nunito"/>
              </a:rPr>
              <a:t>Exceptions to the requirement to use standardized time blocks (primarily studio/lab classes)</a:t>
            </a:r>
            <a:endParaRPr lang="en" sz="11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279;p30">
            <a:extLst>
              <a:ext uri="{FF2B5EF4-FFF2-40B4-BE49-F238E27FC236}">
                <a16:creationId xmlns:a16="http://schemas.microsoft.com/office/drawing/2014/main" id="{B48ADAE9-A878-D880-D6DF-291AF1C4F1FD}"/>
              </a:ext>
            </a:extLst>
          </p:cNvPr>
          <p:cNvSpPr txBox="1"/>
          <p:nvPr/>
        </p:nvSpPr>
        <p:spPr>
          <a:xfrm>
            <a:off x="508108" y="3455246"/>
            <a:ext cx="33078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Nunito"/>
                <a:ea typeface="Nunito"/>
                <a:cs typeface="Nunito"/>
                <a:sym typeface="Nunito"/>
              </a:rPr>
              <a:t>Procedures for scheduling ‘off-template’</a:t>
            </a:r>
            <a:endParaRPr lang="en" sz="11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279;p30">
            <a:extLst>
              <a:ext uri="{FF2B5EF4-FFF2-40B4-BE49-F238E27FC236}">
                <a16:creationId xmlns:a16="http://schemas.microsoft.com/office/drawing/2014/main" id="{4F463576-1147-02C4-2E36-5FB2DB50CF32}"/>
              </a:ext>
            </a:extLst>
          </p:cNvPr>
          <p:cNvSpPr txBox="1"/>
          <p:nvPr/>
        </p:nvSpPr>
        <p:spPr>
          <a:xfrm>
            <a:off x="508108" y="3697559"/>
            <a:ext cx="330786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Nunito"/>
                <a:ea typeface="Nunito"/>
                <a:cs typeface="Nunito"/>
                <a:sym typeface="Nunito"/>
              </a:rPr>
              <a:t>Official standards for class breaks</a:t>
            </a:r>
            <a:endParaRPr lang="en" sz="11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278;p30">
            <a:extLst>
              <a:ext uri="{FF2B5EF4-FFF2-40B4-BE49-F238E27FC236}">
                <a16:creationId xmlns:a16="http://schemas.microsoft.com/office/drawing/2014/main" id="{807643F0-C119-F8EB-4498-A03369560011}"/>
              </a:ext>
            </a:extLst>
          </p:cNvPr>
          <p:cNvSpPr txBox="1"/>
          <p:nvPr/>
        </p:nvSpPr>
        <p:spPr>
          <a:xfrm>
            <a:off x="484933" y="4122150"/>
            <a:ext cx="425851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 dirty="0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Current Official Policy is Senate Policy (SP) 11-09</a:t>
            </a:r>
            <a:endParaRPr sz="500" dirty="0"/>
          </a:p>
        </p:txBody>
      </p:sp>
      <p:sp>
        <p:nvSpPr>
          <p:cNvPr id="10" name="Google Shape;278;p30">
            <a:extLst>
              <a:ext uri="{FF2B5EF4-FFF2-40B4-BE49-F238E27FC236}">
                <a16:creationId xmlns:a16="http://schemas.microsoft.com/office/drawing/2014/main" id="{BC6797D4-68FA-E46C-0EAD-BB35DCFCE4D9}"/>
              </a:ext>
            </a:extLst>
          </p:cNvPr>
          <p:cNvSpPr txBox="1"/>
          <p:nvPr/>
        </p:nvSpPr>
        <p:spPr>
          <a:xfrm>
            <a:off x="484933" y="4325171"/>
            <a:ext cx="112615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ormorant Garamond"/>
                <a:ea typeface="Cormorant Garamond"/>
                <a:sym typeface="Cormorant Garamond"/>
                <a:hlinkClick r:id="rId6"/>
              </a:rPr>
              <a:t>Link to SP 11-09</a:t>
            </a:r>
            <a:endParaRPr sz="500" dirty="0"/>
          </a:p>
        </p:txBody>
      </p:sp>
      <p:pic>
        <p:nvPicPr>
          <p:cNvPr id="11" name="Graphic 10" descr="Diamond Suit with solid fill">
            <a:extLst>
              <a:ext uri="{FF2B5EF4-FFF2-40B4-BE49-F238E27FC236}">
                <a16:creationId xmlns:a16="http://schemas.microsoft.com/office/drawing/2014/main" id="{38979658-A309-DE8F-D6B1-12F992920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45238" y="2586517"/>
            <a:ext cx="114298" cy="114298"/>
          </a:xfrm>
          <a:prstGeom prst="rect">
            <a:avLst/>
          </a:prstGeom>
        </p:spPr>
      </p:pic>
      <p:pic>
        <p:nvPicPr>
          <p:cNvPr id="12" name="Graphic 11" descr="Diamond Suit with solid fill">
            <a:extLst>
              <a:ext uri="{FF2B5EF4-FFF2-40B4-BE49-F238E27FC236}">
                <a16:creationId xmlns:a16="http://schemas.microsoft.com/office/drawing/2014/main" id="{01004137-9664-3E8E-82A6-647C87142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45238" y="2828830"/>
            <a:ext cx="114298" cy="114298"/>
          </a:xfrm>
          <a:prstGeom prst="rect">
            <a:avLst/>
          </a:prstGeom>
        </p:spPr>
      </p:pic>
      <p:pic>
        <p:nvPicPr>
          <p:cNvPr id="13" name="Graphic 12" descr="Diamond Suit with solid fill">
            <a:extLst>
              <a:ext uri="{FF2B5EF4-FFF2-40B4-BE49-F238E27FC236}">
                <a16:creationId xmlns:a16="http://schemas.microsoft.com/office/drawing/2014/main" id="{7CBF907B-23F7-9945-F5DD-212C650A0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45238" y="3155783"/>
            <a:ext cx="114298" cy="114298"/>
          </a:xfrm>
          <a:prstGeom prst="rect">
            <a:avLst/>
          </a:prstGeom>
        </p:spPr>
      </p:pic>
      <p:pic>
        <p:nvPicPr>
          <p:cNvPr id="14" name="Graphic 13" descr="Diamond Suit with solid fill">
            <a:extLst>
              <a:ext uri="{FF2B5EF4-FFF2-40B4-BE49-F238E27FC236}">
                <a16:creationId xmlns:a16="http://schemas.microsoft.com/office/drawing/2014/main" id="{8335FCFD-984C-22B5-FF4F-850156BB2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45238" y="3427262"/>
            <a:ext cx="114298" cy="114298"/>
          </a:xfrm>
          <a:prstGeom prst="rect">
            <a:avLst/>
          </a:prstGeom>
        </p:spPr>
      </p:pic>
      <p:pic>
        <p:nvPicPr>
          <p:cNvPr id="15" name="Graphic 14" descr="Diamond Suit with solid fill">
            <a:extLst>
              <a:ext uri="{FF2B5EF4-FFF2-40B4-BE49-F238E27FC236}">
                <a16:creationId xmlns:a16="http://schemas.microsoft.com/office/drawing/2014/main" id="{5803F1BF-5181-7FBF-7FD8-1BC2A1450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45238" y="3725048"/>
            <a:ext cx="114298" cy="114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t="31261" b="31261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6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26"/>
          <p:cNvSpPr txBox="1"/>
          <p:nvPr/>
        </p:nvSpPr>
        <p:spPr>
          <a:xfrm>
            <a:off x="2968463" y="4887316"/>
            <a:ext cx="320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Schedule Template Task Force AY23-24</a:t>
            </a:r>
            <a:endParaRPr lang="en-US" sz="700" dirty="0"/>
          </a:p>
        </p:txBody>
      </p:sp>
      <p:sp>
        <p:nvSpPr>
          <p:cNvPr id="217" name="Google Shape;217;p26"/>
          <p:cNvSpPr txBox="1"/>
          <p:nvPr/>
        </p:nvSpPr>
        <p:spPr>
          <a:xfrm>
            <a:off x="1095840" y="376843"/>
            <a:ext cx="69523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 dirty="0">
                <a:solidFill>
                  <a:srgbClr val="000000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Old vs New Template Comparison</a:t>
            </a:r>
            <a:endParaRPr sz="400" dirty="0"/>
          </a:p>
        </p:txBody>
      </p:sp>
      <p:sp>
        <p:nvSpPr>
          <p:cNvPr id="219" name="Google Shape;219;p26"/>
          <p:cNvSpPr txBox="1"/>
          <p:nvPr/>
        </p:nvSpPr>
        <p:spPr>
          <a:xfrm>
            <a:off x="977027" y="3270935"/>
            <a:ext cx="1624050" cy="46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ADD A MAIN POINT</a:t>
            </a:r>
            <a:endParaRPr sz="700"/>
          </a:p>
        </p:txBody>
      </p:sp>
      <p:sp>
        <p:nvSpPr>
          <p:cNvPr id="227" name="Google Shape;227;p26"/>
          <p:cNvSpPr/>
          <p:nvPr/>
        </p:nvSpPr>
        <p:spPr>
          <a:xfrm rot="5400000">
            <a:off x="7706897" y="-582854"/>
            <a:ext cx="3524604" cy="1928919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8" name="Google Shape;228;p26"/>
          <p:cNvSpPr/>
          <p:nvPr/>
        </p:nvSpPr>
        <p:spPr>
          <a:xfrm rot="5400000">
            <a:off x="-2092884" y="-582854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" name="Picture 2" descr="A schedule of a schedule&#10;&#10;Description automatically generated with medium confidence">
            <a:extLst>
              <a:ext uri="{FF2B5EF4-FFF2-40B4-BE49-F238E27FC236}">
                <a16:creationId xmlns:a16="http://schemas.microsoft.com/office/drawing/2014/main" id="{6E3ECFE2-FD71-0C2C-BE67-9C34A36E5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8" y="1402483"/>
            <a:ext cx="4678385" cy="3237839"/>
          </a:xfrm>
          <a:prstGeom prst="rect">
            <a:avLst/>
          </a:prstGeom>
        </p:spPr>
      </p:pic>
      <p:pic>
        <p:nvPicPr>
          <p:cNvPr id="5" name="Picture 4" descr="A schedule of time on a calendar&#10;&#10;Description automatically generated with medium confidence">
            <a:extLst>
              <a:ext uri="{FF2B5EF4-FFF2-40B4-BE49-F238E27FC236}">
                <a16:creationId xmlns:a16="http://schemas.microsoft.com/office/drawing/2014/main" id="{4E683D6A-EDEE-EB10-580A-7B3D4F034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382" y="1402483"/>
            <a:ext cx="4302209" cy="3234540"/>
          </a:xfrm>
          <a:prstGeom prst="rect">
            <a:avLst/>
          </a:prstGeom>
        </p:spPr>
      </p:pic>
      <p:sp>
        <p:nvSpPr>
          <p:cNvPr id="6" name="Google Shape;278;p30">
            <a:extLst>
              <a:ext uri="{FF2B5EF4-FFF2-40B4-BE49-F238E27FC236}">
                <a16:creationId xmlns:a16="http://schemas.microsoft.com/office/drawing/2014/main" id="{0682F90C-C2CE-4826-2994-D569DC53EF6F}"/>
              </a:ext>
            </a:extLst>
          </p:cNvPr>
          <p:cNvSpPr txBox="1"/>
          <p:nvPr/>
        </p:nvSpPr>
        <p:spPr>
          <a:xfrm>
            <a:off x="1090457" y="1002641"/>
            <a:ext cx="741428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 dirty="0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Small changes (below) were rolled out on an interim basis for for Academic Year 2023-2024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 t="31261" b="3126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2677295" y="2089052"/>
            <a:ext cx="37894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i="0" u="none" strike="noStrike" cap="none" dirty="0">
                <a:solidFill>
                  <a:srgbClr val="000000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Questions?</a:t>
            </a:r>
            <a:endParaRPr sz="700" dirty="0"/>
          </a:p>
        </p:txBody>
      </p:sp>
      <p:sp>
        <p:nvSpPr>
          <p:cNvPr id="248" name="Google Shape;248;p28"/>
          <p:cNvSpPr/>
          <p:nvPr/>
        </p:nvSpPr>
        <p:spPr>
          <a:xfrm rot="5400000">
            <a:off x="-49467" y="-155011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9" name="Google Shape;249;p28"/>
          <p:cNvSpPr/>
          <p:nvPr/>
        </p:nvSpPr>
        <p:spPr>
          <a:xfrm rot="5400000">
            <a:off x="5902888" y="3369592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9"/>
                </a:lnTo>
                <a:lnTo>
                  <a:pt x="0" y="3857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250" name="Google Shape;250;p28"/>
          <p:cNvCxnSpPr/>
          <p:nvPr/>
        </p:nvCxnSpPr>
        <p:spPr>
          <a:xfrm>
            <a:off x="3415846" y="1930246"/>
            <a:ext cx="5213804" cy="839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28"/>
          <p:cNvCxnSpPr/>
          <p:nvPr/>
        </p:nvCxnSpPr>
        <p:spPr>
          <a:xfrm>
            <a:off x="748382" y="3584431"/>
            <a:ext cx="5213804" cy="839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28"/>
          <p:cNvCxnSpPr/>
          <p:nvPr/>
        </p:nvCxnSpPr>
        <p:spPr>
          <a:xfrm>
            <a:off x="3415846" y="1552663"/>
            <a:ext cx="5213804" cy="839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28"/>
          <p:cNvCxnSpPr/>
          <p:nvPr/>
        </p:nvCxnSpPr>
        <p:spPr>
          <a:xfrm>
            <a:off x="748382" y="3206848"/>
            <a:ext cx="5213804" cy="839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0"/>
          <p:cNvPicPr preferRelativeResize="0"/>
          <p:nvPr/>
        </p:nvPicPr>
        <p:blipFill rotWithShape="1">
          <a:blip r:embed="rId3">
            <a:alphaModFix/>
          </a:blip>
          <a:srcRect t="31261" b="3126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40"/>
          <p:cNvCxnSpPr/>
          <p:nvPr/>
        </p:nvCxnSpPr>
        <p:spPr>
          <a:xfrm>
            <a:off x="514350" y="4786724"/>
            <a:ext cx="8115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4" name="Google Shape;474;p40"/>
          <p:cNvSpPr txBox="1"/>
          <p:nvPr/>
        </p:nvSpPr>
        <p:spPr>
          <a:xfrm>
            <a:off x="2968463" y="4887316"/>
            <a:ext cx="320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Schedule Template Task Force AY23-24</a:t>
            </a:r>
            <a:endParaRPr lang="en-US" sz="700" dirty="0"/>
          </a:p>
        </p:txBody>
      </p:sp>
      <p:grpSp>
        <p:nvGrpSpPr>
          <p:cNvPr id="475" name="Google Shape;475;p40"/>
          <p:cNvGrpSpPr/>
          <p:nvPr/>
        </p:nvGrpSpPr>
        <p:grpSpPr>
          <a:xfrm>
            <a:off x="1864537" y="1789019"/>
            <a:ext cx="5414927" cy="1318587"/>
            <a:chOff x="0" y="-9525"/>
            <a:chExt cx="14439805" cy="3516232"/>
          </a:xfrm>
        </p:grpSpPr>
        <p:sp>
          <p:nvSpPr>
            <p:cNvPr id="476" name="Google Shape;476;p40"/>
            <p:cNvSpPr txBox="1"/>
            <p:nvPr/>
          </p:nvSpPr>
          <p:spPr>
            <a:xfrm>
              <a:off x="0" y="-9525"/>
              <a:ext cx="14439805" cy="2041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0" i="0" u="none" strike="noStrike" cap="none">
                  <a:solidFill>
                    <a:srgbClr val="000000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Thank you!</a:t>
              </a:r>
              <a:endParaRPr sz="700"/>
            </a:p>
          </p:txBody>
        </p:sp>
        <p:sp>
          <p:nvSpPr>
            <p:cNvPr id="477" name="Google Shape;477;p40"/>
            <p:cNvSpPr txBox="1"/>
            <p:nvPr/>
          </p:nvSpPr>
          <p:spPr>
            <a:xfrm>
              <a:off x="1849859" y="2768043"/>
              <a:ext cx="10740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 dirty="0">
                  <a:solidFill>
                    <a:srgbClr val="000000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Presentors</a:t>
              </a:r>
              <a:endParaRPr sz="900" dirty="0"/>
            </a:p>
          </p:txBody>
        </p:sp>
      </p:grpSp>
      <p:sp>
        <p:nvSpPr>
          <p:cNvPr id="478" name="Google Shape;478;p40"/>
          <p:cNvSpPr/>
          <p:nvPr/>
        </p:nvSpPr>
        <p:spPr>
          <a:xfrm rot="10800000">
            <a:off x="514350" y="-964459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8"/>
                </a:lnTo>
                <a:lnTo>
                  <a:pt x="0" y="3857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9" name="Google Shape;479;p40"/>
          <p:cNvSpPr/>
          <p:nvPr/>
        </p:nvSpPr>
        <p:spPr>
          <a:xfrm rot="10800000">
            <a:off x="4337719" y="-964459"/>
            <a:ext cx="3524604" cy="1928920"/>
          </a:xfrm>
          <a:custGeom>
            <a:avLst/>
            <a:gdLst/>
            <a:ahLst/>
            <a:cxnLst/>
            <a:rect l="l" t="t" r="r" b="b"/>
            <a:pathLst>
              <a:path w="7049207" h="3857839" extrusionOk="0">
                <a:moveTo>
                  <a:pt x="0" y="0"/>
                </a:moveTo>
                <a:lnTo>
                  <a:pt x="7049207" y="0"/>
                </a:lnTo>
                <a:lnTo>
                  <a:pt x="7049207" y="3857838"/>
                </a:lnTo>
                <a:lnTo>
                  <a:pt x="0" y="3857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0" name="Google Shape;480;p40"/>
          <p:cNvSpPr/>
          <p:nvPr/>
        </p:nvSpPr>
        <p:spPr>
          <a:xfrm rot="10800000">
            <a:off x="8162360" y="-964459"/>
            <a:ext cx="553015" cy="1928920"/>
          </a:xfrm>
          <a:custGeom>
            <a:avLst/>
            <a:gdLst/>
            <a:ahLst/>
            <a:cxnLst/>
            <a:rect l="l" t="t" r="r" b="b"/>
            <a:pathLst>
              <a:path w="1106030" h="3857839" extrusionOk="0">
                <a:moveTo>
                  <a:pt x="0" y="0"/>
                </a:moveTo>
                <a:lnTo>
                  <a:pt x="1106030" y="0"/>
                </a:lnTo>
                <a:lnTo>
                  <a:pt x="1106030" y="3857838"/>
                </a:lnTo>
                <a:lnTo>
                  <a:pt x="0" y="3857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37308"/>
            </a:stretch>
          </a:blipFill>
          <a:ln>
            <a:noFill/>
          </a:ln>
        </p:spPr>
      </p:sp>
      <p:sp>
        <p:nvSpPr>
          <p:cNvPr id="2" name="Google Shape;477;p40">
            <a:extLst>
              <a:ext uri="{FF2B5EF4-FFF2-40B4-BE49-F238E27FC236}">
                <a16:creationId xmlns:a16="http://schemas.microsoft.com/office/drawing/2014/main" id="{7177E586-D2A0-BDED-051D-C4F9CD0A01C9}"/>
              </a:ext>
            </a:extLst>
          </p:cNvPr>
          <p:cNvSpPr txBox="1"/>
          <p:nvPr/>
        </p:nvSpPr>
        <p:spPr>
          <a:xfrm>
            <a:off x="2558234" y="3303606"/>
            <a:ext cx="4027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ormorant Garamond"/>
                <a:ea typeface="Cormorant Garamond"/>
                <a:sym typeface="Cormorant Garamond"/>
              </a:rPr>
              <a:t>University Registrar: </a:t>
            </a:r>
            <a:r>
              <a:rPr lang="en" dirty="0">
                <a:latin typeface="Cormorant Garamond"/>
                <a:ea typeface="Cormorant Garamond"/>
                <a:sym typeface="Cormorant Garamond"/>
              </a:rPr>
              <a:t>Colleen Forest</a:t>
            </a:r>
            <a:endParaRPr sz="700" dirty="0"/>
          </a:p>
        </p:txBody>
      </p:sp>
      <p:sp>
        <p:nvSpPr>
          <p:cNvPr id="3" name="Google Shape;477;p40">
            <a:extLst>
              <a:ext uri="{FF2B5EF4-FFF2-40B4-BE49-F238E27FC236}">
                <a16:creationId xmlns:a16="http://schemas.microsoft.com/office/drawing/2014/main" id="{A2B1E4FE-536B-A253-235B-8D40A104B4FD}"/>
              </a:ext>
            </a:extLst>
          </p:cNvPr>
          <p:cNvSpPr txBox="1"/>
          <p:nvPr/>
        </p:nvSpPr>
        <p:spPr>
          <a:xfrm>
            <a:off x="2558234" y="3519050"/>
            <a:ext cx="4027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ormorant Garamond"/>
                <a:ea typeface="Cormorant Garamond"/>
                <a:sym typeface="Cormorant Garamond"/>
              </a:rPr>
              <a:t>Schedule of Classes Coordinator: </a:t>
            </a:r>
            <a:r>
              <a:rPr lang="en" dirty="0">
                <a:latin typeface="Cormorant Garamond"/>
                <a:ea typeface="Cormorant Garamond"/>
                <a:sym typeface="Cormorant Garamond"/>
              </a:rPr>
              <a:t>Rebecca Slocum</a:t>
            </a:r>
            <a:endParaRPr sz="700" dirty="0"/>
          </a:p>
        </p:txBody>
      </p:sp>
      <p:sp>
        <p:nvSpPr>
          <p:cNvPr id="4" name="Google Shape;477;p40">
            <a:extLst>
              <a:ext uri="{FF2B5EF4-FFF2-40B4-BE49-F238E27FC236}">
                <a16:creationId xmlns:a16="http://schemas.microsoft.com/office/drawing/2014/main" id="{3AF5B379-F31B-2114-FA30-B1EFF4FDDC4A}"/>
              </a:ext>
            </a:extLst>
          </p:cNvPr>
          <p:cNvSpPr txBox="1"/>
          <p:nvPr/>
        </p:nvSpPr>
        <p:spPr>
          <a:xfrm>
            <a:off x="2558234" y="3734494"/>
            <a:ext cx="4027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ormorant Garamond"/>
                <a:ea typeface="Cormorant Garamond"/>
                <a:sym typeface="Cormorant Garamond"/>
              </a:rPr>
              <a:t>Manager of Academic Space Planning: </a:t>
            </a:r>
            <a:r>
              <a:rPr lang="en" dirty="0">
                <a:latin typeface="Cormorant Garamond"/>
                <a:ea typeface="Cormorant Garamond"/>
                <a:sym typeface="Cormorant Garamond"/>
              </a:rPr>
              <a:t>Mary Laurence</a:t>
            </a:r>
            <a:endParaRPr sz="700" dirty="0"/>
          </a:p>
        </p:txBody>
      </p:sp>
      <p:sp>
        <p:nvSpPr>
          <p:cNvPr id="5" name="Google Shape;477;p40">
            <a:extLst>
              <a:ext uri="{FF2B5EF4-FFF2-40B4-BE49-F238E27FC236}">
                <a16:creationId xmlns:a16="http://schemas.microsoft.com/office/drawing/2014/main" id="{B51B5A0A-E317-2E2B-170E-D61780BA3876}"/>
              </a:ext>
            </a:extLst>
          </p:cNvPr>
          <p:cNvSpPr txBox="1"/>
          <p:nvPr/>
        </p:nvSpPr>
        <p:spPr>
          <a:xfrm>
            <a:off x="2558234" y="3087806"/>
            <a:ext cx="4027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ormorant Garamond"/>
                <a:ea typeface="Cormorant Garamond"/>
                <a:sym typeface="Cormorant Garamond"/>
              </a:rPr>
              <a:t>Chair of English: </a:t>
            </a:r>
            <a:r>
              <a:rPr lang="en" dirty="0">
                <a:latin typeface="Cormorant Garamond"/>
                <a:ea typeface="Cormorant Garamond"/>
                <a:sym typeface="Cormorant Garamond"/>
              </a:rPr>
              <a:t>Stacey Anderson</a:t>
            </a:r>
            <a:endParaRPr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271814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349</Words>
  <Application>Microsoft Office PowerPoint</Application>
  <PresentationFormat>On-screen Show (16:9)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Cormorant Garamond Light</vt:lpstr>
      <vt:lpstr>Calibri</vt:lpstr>
      <vt:lpstr>Nunito</vt:lpstr>
      <vt:lpstr>Cormorant Garamond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Slocum, Rebecca</cp:lastModifiedBy>
  <cp:revision>1</cp:revision>
  <dcterms:modified xsi:type="dcterms:W3CDTF">2023-10-31T23:09:57Z</dcterms:modified>
</cp:coreProperties>
</file>